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924" r:id="rId1"/>
    <p:sldMasterId id="2147485055" r:id="rId2"/>
    <p:sldMasterId id="2147485067" r:id="rId3"/>
    <p:sldMasterId id="2147485176" r:id="rId4"/>
    <p:sldMasterId id="2147485318" r:id="rId5"/>
    <p:sldMasterId id="2147485319" r:id="rId6"/>
  </p:sldMasterIdLst>
  <p:notesMasterIdLst>
    <p:notesMasterId r:id="rId11"/>
  </p:notesMasterIdLst>
  <p:sldIdLst>
    <p:sldId id="1304" r:id="rId7"/>
    <p:sldId id="1303" r:id="rId8"/>
    <p:sldId id="1053" r:id="rId9"/>
    <p:sldId id="2146848440" r:id="rId1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9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initials="A" lastIdx="0" clrIdx="0">
    <p:extLst>
      <p:ext uri="{19B8F6BF-5375-455C-9EA6-DF929625EA0E}">
        <p15:presenceInfo xmlns:p15="http://schemas.microsoft.com/office/powerpoint/2012/main" userId="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C"/>
    <a:srgbClr val="4F6228"/>
    <a:srgbClr val="00B050"/>
    <a:srgbClr val="D6006B"/>
    <a:srgbClr val="FFCCFF"/>
    <a:srgbClr val="FF3399"/>
    <a:srgbClr val="FF66FF"/>
    <a:srgbClr val="FF00FF"/>
    <a:srgbClr val="FF66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4" autoAdjust="0"/>
    <p:restoredTop sz="93647" autoAdjust="0"/>
  </p:normalViewPr>
  <p:slideViewPr>
    <p:cSldViewPr showGuides="1">
      <p:cViewPr varScale="1">
        <p:scale>
          <a:sx n="68" d="100"/>
          <a:sy n="68" d="100"/>
        </p:scale>
        <p:origin x="1344" y="198"/>
      </p:cViewPr>
      <p:guideLst>
        <p:guide orient="horz" pos="2160"/>
        <p:guide pos="3097"/>
      </p:guideLst>
    </p:cSldViewPr>
  </p:slideViewPr>
  <p:notesTextViewPr>
    <p:cViewPr>
      <p:scale>
        <a:sx n="1" d="1"/>
        <a:sy n="1" d="1"/>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12"/>
            <a:ext cx="2949787" cy="498693"/>
          </a:xfrm>
          <a:prstGeom prst="rect">
            <a:avLst/>
          </a:prstGeom>
        </p:spPr>
        <p:txBody>
          <a:bodyPr vert="horz" lIns="91401" tIns="45701" rIns="91401" bIns="4570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5" y="12"/>
            <a:ext cx="2949787" cy="498693"/>
          </a:xfrm>
          <a:prstGeom prst="rect">
            <a:avLst/>
          </a:prstGeom>
        </p:spPr>
        <p:txBody>
          <a:bodyPr vert="horz" lIns="91401" tIns="45701" rIns="91401" bIns="45701" rtlCol="0"/>
          <a:lstStyle>
            <a:lvl1pPr algn="r">
              <a:defRPr sz="1200"/>
            </a:lvl1pPr>
          </a:lstStyle>
          <a:p>
            <a:fld id="{DC8F69C1-01A2-4834-B070-D1A8C38CEA34}" type="datetimeFigureOut">
              <a:rPr kumimoji="1" lang="ja-JP" altLang="en-US" smtClean="0"/>
              <a:t>2023/6/29</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1401" tIns="45701" rIns="91401" bIns="45701" rtlCol="0" anchor="ctr"/>
          <a:lstStyle/>
          <a:p>
            <a:endParaRPr lang="ja-JP" altLang="en-US"/>
          </a:p>
        </p:txBody>
      </p:sp>
      <p:sp>
        <p:nvSpPr>
          <p:cNvPr id="5" name="ノート プレースホルダー 4"/>
          <p:cNvSpPr>
            <a:spLocks noGrp="1"/>
          </p:cNvSpPr>
          <p:nvPr>
            <p:ph type="body" sz="quarter" idx="3"/>
          </p:nvPr>
        </p:nvSpPr>
        <p:spPr>
          <a:xfrm>
            <a:off x="680721" y="4783309"/>
            <a:ext cx="5445760" cy="3913614"/>
          </a:xfrm>
          <a:prstGeom prst="rect">
            <a:avLst/>
          </a:prstGeom>
        </p:spPr>
        <p:txBody>
          <a:bodyPr vert="horz" lIns="91401" tIns="45701" rIns="91401" bIns="4570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440657"/>
            <a:ext cx="2949787" cy="498691"/>
          </a:xfrm>
          <a:prstGeom prst="rect">
            <a:avLst/>
          </a:prstGeom>
        </p:spPr>
        <p:txBody>
          <a:bodyPr vert="horz" lIns="91401" tIns="45701" rIns="91401" bIns="4570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5" y="9440657"/>
            <a:ext cx="2949787" cy="498691"/>
          </a:xfrm>
          <a:prstGeom prst="rect">
            <a:avLst/>
          </a:prstGeom>
        </p:spPr>
        <p:txBody>
          <a:bodyPr vert="horz" lIns="91401" tIns="45701" rIns="91401" bIns="45701" rtlCol="0" anchor="b"/>
          <a:lstStyle>
            <a:lvl1pPr algn="r">
              <a:defRPr sz="1200"/>
            </a:lvl1pPr>
          </a:lstStyle>
          <a:p>
            <a:fld id="{E071DBED-A259-4B22-90CF-120BBC3442BD}" type="slidenum">
              <a:rPr kumimoji="1" lang="ja-JP" altLang="en-US" smtClean="0"/>
              <a:t>‹#›</a:t>
            </a:fld>
            <a:endParaRPr kumimoji="1" lang="ja-JP" altLang="en-US"/>
          </a:p>
        </p:txBody>
      </p:sp>
    </p:spTree>
    <p:extLst>
      <p:ext uri="{BB962C8B-B14F-4D97-AF65-F5344CB8AC3E}">
        <p14:creationId xmlns:p14="http://schemas.microsoft.com/office/powerpoint/2010/main" val="10138975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437"/>
            <a:ext cx="8420100" cy="1470026"/>
          </a:xfrm>
        </p:spPr>
        <p:txBody>
          <a:bodyPr/>
          <a:lstStyle/>
          <a:p>
            <a:r>
              <a:rPr lang="ja-JP" altLang="en-US"/>
              <a:t>マスター タイトルの書式設定</a:t>
            </a:r>
          </a:p>
        </p:txBody>
      </p:sp>
      <p:sp>
        <p:nvSpPr>
          <p:cNvPr id="3" name="サブタイトル 2"/>
          <p:cNvSpPr>
            <a:spLocks noGrp="1"/>
          </p:cNvSpPr>
          <p:nvPr>
            <p:ph type="subTitle" idx="1"/>
          </p:nvPr>
        </p:nvSpPr>
        <p:spPr>
          <a:xfrm>
            <a:off x="1486017" y="3886202"/>
            <a:ext cx="6934202" cy="1752600"/>
          </a:xfrm>
        </p:spPr>
        <p:txBody>
          <a:bodyPr/>
          <a:lstStyle>
            <a:lvl1pPr marL="0" indent="0" algn="ctr">
              <a:buNone/>
              <a:defRPr>
                <a:solidFill>
                  <a:schemeClr val="tx1">
                    <a:tint val="75000"/>
                  </a:schemeClr>
                </a:solidFill>
              </a:defRPr>
            </a:lvl1pPr>
            <a:lvl2pPr marL="449957" indent="0" algn="ctr">
              <a:buNone/>
              <a:defRPr>
                <a:solidFill>
                  <a:schemeClr val="tx1">
                    <a:tint val="75000"/>
                  </a:schemeClr>
                </a:solidFill>
              </a:defRPr>
            </a:lvl2pPr>
            <a:lvl3pPr marL="899913" indent="0" algn="ctr">
              <a:buNone/>
              <a:defRPr>
                <a:solidFill>
                  <a:schemeClr val="tx1">
                    <a:tint val="75000"/>
                  </a:schemeClr>
                </a:solidFill>
              </a:defRPr>
            </a:lvl3pPr>
            <a:lvl4pPr marL="1349869" indent="0" algn="ctr">
              <a:buNone/>
              <a:defRPr>
                <a:solidFill>
                  <a:schemeClr val="tx1">
                    <a:tint val="75000"/>
                  </a:schemeClr>
                </a:solidFill>
              </a:defRPr>
            </a:lvl4pPr>
            <a:lvl5pPr marL="1799828" indent="0" algn="ctr">
              <a:buNone/>
              <a:defRPr>
                <a:solidFill>
                  <a:schemeClr val="tx1">
                    <a:tint val="75000"/>
                  </a:schemeClr>
                </a:solidFill>
              </a:defRPr>
            </a:lvl5pPr>
            <a:lvl6pPr marL="2249785" indent="0" algn="ctr">
              <a:buNone/>
              <a:defRPr>
                <a:solidFill>
                  <a:schemeClr val="tx1">
                    <a:tint val="75000"/>
                  </a:schemeClr>
                </a:solidFill>
              </a:defRPr>
            </a:lvl6pPr>
            <a:lvl7pPr marL="2699738" indent="0" algn="ctr">
              <a:buNone/>
              <a:defRPr>
                <a:solidFill>
                  <a:schemeClr val="tx1">
                    <a:tint val="75000"/>
                  </a:schemeClr>
                </a:solidFill>
              </a:defRPr>
            </a:lvl7pPr>
            <a:lvl8pPr marL="3149694" indent="0" algn="ctr">
              <a:buNone/>
              <a:defRPr>
                <a:solidFill>
                  <a:schemeClr val="tx1">
                    <a:tint val="75000"/>
                  </a:schemeClr>
                </a:solidFill>
              </a:defRPr>
            </a:lvl8pPr>
            <a:lvl9pPr marL="359965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 3"/>
          <p:cNvSpPr>
            <a:spLocks noGrp="1"/>
          </p:cNvSpPr>
          <p:nvPr>
            <p:ph type="dt" sz="half" idx="10"/>
          </p:nvPr>
        </p:nvSpPr>
        <p:spPr/>
        <p:txBody>
          <a:bodyPr/>
          <a:lstStyle>
            <a:lvl1pPr>
              <a:defRPr b="1"/>
            </a:lvl1pPr>
          </a:lstStyle>
          <a:p>
            <a:pPr>
              <a:defRPr/>
            </a:pPr>
            <a:fld id="{1F7C067C-0BF6-4119-AE4C-767495AB12E0}" type="datetime1">
              <a:rPr lang="ja-JP" altLang="en-US" smtClean="0"/>
              <a:t>2023/6/29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pPr>
              <a:defRPr/>
            </a:pPr>
            <a:fld id="{15CCDCEB-B369-44EB-940D-A0616AC614E8}" type="slidenum">
              <a:rPr lang="ja-JP" altLang="en-US"/>
              <a:pPr>
                <a:defRPr/>
              </a:pPr>
              <a:t>‹#›</a:t>
            </a:fld>
            <a:endParaRPr lang="ja-JP" altLang="en-US"/>
          </a:p>
        </p:txBody>
      </p:sp>
    </p:spTree>
    <p:extLst>
      <p:ext uri="{BB962C8B-B14F-4D97-AF65-F5344CB8AC3E}">
        <p14:creationId xmlns:p14="http://schemas.microsoft.com/office/powerpoint/2010/main" val="1520949332"/>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62A6ACF5-78B3-45D6-BE0D-9EAE1285364A}" type="datetime1">
              <a:rPr lang="ja-JP" altLang="en-US" smtClean="0"/>
              <a:t>2023/6/29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pPr>
              <a:defRPr/>
            </a:pPr>
            <a:fld id="{B1BEC007-C079-4D9B-BBE1-3A40985CC197}" type="slidenum">
              <a:rPr lang="ja-JP" altLang="en-US"/>
              <a:pPr>
                <a:defRPr/>
              </a:pPr>
              <a:t>‹#›</a:t>
            </a:fld>
            <a:endParaRPr lang="ja-JP" altLang="en-US"/>
          </a:p>
        </p:txBody>
      </p:sp>
    </p:spTree>
    <p:extLst>
      <p:ext uri="{BB962C8B-B14F-4D97-AF65-F5344CB8AC3E}">
        <p14:creationId xmlns:p14="http://schemas.microsoft.com/office/powerpoint/2010/main" val="2848450720"/>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6"/>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95384" y="274639"/>
            <a:ext cx="6521450" cy="585152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58324CFF-518C-4636-8AA2-6E710F428456}" type="datetime1">
              <a:rPr lang="ja-JP" altLang="en-US" smtClean="0"/>
              <a:t>2023/6/29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pPr>
              <a:defRPr/>
            </a:pPr>
            <a:fld id="{A3267B4A-64E7-4B64-926E-CE6E08BF829D}" type="slidenum">
              <a:rPr lang="ja-JP" altLang="en-US"/>
              <a:pPr>
                <a:defRPr/>
              </a:pPr>
              <a:t>‹#›</a:t>
            </a:fld>
            <a:endParaRPr lang="ja-JP" altLang="en-US"/>
          </a:p>
        </p:txBody>
      </p:sp>
    </p:spTree>
    <p:extLst>
      <p:ext uri="{BB962C8B-B14F-4D97-AF65-F5344CB8AC3E}">
        <p14:creationId xmlns:p14="http://schemas.microsoft.com/office/powerpoint/2010/main" val="370676277"/>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437"/>
            <a:ext cx="8420100" cy="1470026"/>
          </a:xfrm>
        </p:spPr>
        <p:txBody>
          <a:bodyPr/>
          <a:lstStyle/>
          <a:p>
            <a:r>
              <a:rPr lang="ja-JP" altLang="en-US"/>
              <a:t>マスター タイトルの書式設定</a:t>
            </a:r>
          </a:p>
        </p:txBody>
      </p:sp>
      <p:sp>
        <p:nvSpPr>
          <p:cNvPr id="3" name="サブタイトル 2"/>
          <p:cNvSpPr>
            <a:spLocks noGrp="1"/>
          </p:cNvSpPr>
          <p:nvPr>
            <p:ph type="subTitle" idx="1"/>
          </p:nvPr>
        </p:nvSpPr>
        <p:spPr>
          <a:xfrm>
            <a:off x="1486017" y="3886202"/>
            <a:ext cx="6934202" cy="1752600"/>
          </a:xfrm>
        </p:spPr>
        <p:txBody>
          <a:bodyPr/>
          <a:lstStyle>
            <a:lvl1pPr marL="0" indent="0" algn="ctr">
              <a:buNone/>
              <a:defRPr>
                <a:solidFill>
                  <a:schemeClr val="tx1">
                    <a:tint val="75000"/>
                  </a:schemeClr>
                </a:solidFill>
              </a:defRPr>
            </a:lvl1pPr>
            <a:lvl2pPr marL="449957" indent="0" algn="ctr">
              <a:buNone/>
              <a:defRPr>
                <a:solidFill>
                  <a:schemeClr val="tx1">
                    <a:tint val="75000"/>
                  </a:schemeClr>
                </a:solidFill>
              </a:defRPr>
            </a:lvl2pPr>
            <a:lvl3pPr marL="899913" indent="0" algn="ctr">
              <a:buNone/>
              <a:defRPr>
                <a:solidFill>
                  <a:schemeClr val="tx1">
                    <a:tint val="75000"/>
                  </a:schemeClr>
                </a:solidFill>
              </a:defRPr>
            </a:lvl3pPr>
            <a:lvl4pPr marL="1349869" indent="0" algn="ctr">
              <a:buNone/>
              <a:defRPr>
                <a:solidFill>
                  <a:schemeClr val="tx1">
                    <a:tint val="75000"/>
                  </a:schemeClr>
                </a:solidFill>
              </a:defRPr>
            </a:lvl4pPr>
            <a:lvl5pPr marL="1799828" indent="0" algn="ctr">
              <a:buNone/>
              <a:defRPr>
                <a:solidFill>
                  <a:schemeClr val="tx1">
                    <a:tint val="75000"/>
                  </a:schemeClr>
                </a:solidFill>
              </a:defRPr>
            </a:lvl5pPr>
            <a:lvl6pPr marL="2249785" indent="0" algn="ctr">
              <a:buNone/>
              <a:defRPr>
                <a:solidFill>
                  <a:schemeClr val="tx1">
                    <a:tint val="75000"/>
                  </a:schemeClr>
                </a:solidFill>
              </a:defRPr>
            </a:lvl6pPr>
            <a:lvl7pPr marL="2699738" indent="0" algn="ctr">
              <a:buNone/>
              <a:defRPr>
                <a:solidFill>
                  <a:schemeClr val="tx1">
                    <a:tint val="75000"/>
                  </a:schemeClr>
                </a:solidFill>
              </a:defRPr>
            </a:lvl7pPr>
            <a:lvl8pPr marL="3149694" indent="0" algn="ctr">
              <a:buNone/>
              <a:defRPr>
                <a:solidFill>
                  <a:schemeClr val="tx1">
                    <a:tint val="75000"/>
                  </a:schemeClr>
                </a:solidFill>
              </a:defRPr>
            </a:lvl8pPr>
            <a:lvl9pPr marL="359965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 3"/>
          <p:cNvSpPr>
            <a:spLocks noGrp="1"/>
          </p:cNvSpPr>
          <p:nvPr>
            <p:ph type="dt" sz="half" idx="10"/>
          </p:nvPr>
        </p:nvSpPr>
        <p:spPr/>
        <p:txBody>
          <a:bodyPr/>
          <a:lstStyle>
            <a:lvl1pPr>
              <a:defRPr b="1"/>
            </a:lvl1pPr>
          </a:lstStyle>
          <a:p>
            <a:pPr>
              <a:defRPr/>
            </a:pPr>
            <a:fld id="{B90C6E48-F422-4FDF-A76E-9610C90ED4AD}" type="datetime1">
              <a:rPr lang="ja-JP" altLang="en-US" smtClean="0"/>
              <a:t>2023/6/29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pPr>
              <a:defRPr/>
            </a:pPr>
            <a:fld id="{15CCDCEB-B369-44EB-940D-A0616AC614E8}" type="slidenum">
              <a:rPr lang="ja-JP" altLang="en-US"/>
              <a:pPr>
                <a:defRPr/>
              </a:pPr>
              <a:t>‹#›</a:t>
            </a:fld>
            <a:endParaRPr lang="ja-JP" altLang="en-US"/>
          </a:p>
        </p:txBody>
      </p:sp>
    </p:spTree>
    <p:extLst>
      <p:ext uri="{BB962C8B-B14F-4D97-AF65-F5344CB8AC3E}">
        <p14:creationId xmlns:p14="http://schemas.microsoft.com/office/powerpoint/2010/main" val="1731641368"/>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02129C8A-976E-423E-BF05-79C5F027B1FA}" type="datetime1">
              <a:rPr lang="ja-JP" altLang="en-US" smtClean="0"/>
              <a:t>2023/6/29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pPr>
              <a:defRPr/>
            </a:pPr>
            <a:fld id="{C938881C-0FA1-4B68-B0AA-F859745F170F}" type="slidenum">
              <a:rPr lang="ja-JP" altLang="en-US"/>
              <a:pPr>
                <a:defRPr/>
              </a:pPr>
              <a:t>‹#›</a:t>
            </a:fld>
            <a:endParaRPr lang="ja-JP" altLang="en-US"/>
          </a:p>
        </p:txBody>
      </p:sp>
    </p:spTree>
    <p:extLst>
      <p:ext uri="{BB962C8B-B14F-4D97-AF65-F5344CB8AC3E}">
        <p14:creationId xmlns:p14="http://schemas.microsoft.com/office/powerpoint/2010/main" val="3060243929"/>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796"/>
            <a:ext cx="8420100" cy="1362075"/>
          </a:xfrm>
        </p:spPr>
        <p:txBody>
          <a:bodyPr anchor="t"/>
          <a:lstStyle>
            <a:lvl1pPr algn="l">
              <a:defRPr sz="4032"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82506" y="2906803"/>
            <a:ext cx="8420100" cy="1500188"/>
          </a:xfrm>
        </p:spPr>
        <p:txBody>
          <a:bodyPr anchor="b"/>
          <a:lstStyle>
            <a:lvl1pPr marL="0" indent="0">
              <a:buNone/>
              <a:defRPr sz="2016">
                <a:solidFill>
                  <a:schemeClr val="tx1">
                    <a:tint val="75000"/>
                  </a:schemeClr>
                </a:solidFill>
              </a:defRPr>
            </a:lvl1pPr>
            <a:lvl2pPr marL="449957" indent="0">
              <a:buNone/>
              <a:defRPr sz="1814">
                <a:solidFill>
                  <a:schemeClr val="tx1">
                    <a:tint val="75000"/>
                  </a:schemeClr>
                </a:solidFill>
              </a:defRPr>
            </a:lvl2pPr>
            <a:lvl3pPr marL="899913" indent="0">
              <a:buNone/>
              <a:defRPr sz="1512">
                <a:solidFill>
                  <a:schemeClr val="tx1">
                    <a:tint val="75000"/>
                  </a:schemeClr>
                </a:solidFill>
              </a:defRPr>
            </a:lvl3pPr>
            <a:lvl4pPr marL="1349869" indent="0">
              <a:buNone/>
              <a:defRPr sz="1310">
                <a:solidFill>
                  <a:schemeClr val="tx1">
                    <a:tint val="75000"/>
                  </a:schemeClr>
                </a:solidFill>
              </a:defRPr>
            </a:lvl4pPr>
            <a:lvl5pPr marL="1799828" indent="0">
              <a:buNone/>
              <a:defRPr sz="1310">
                <a:solidFill>
                  <a:schemeClr val="tx1">
                    <a:tint val="75000"/>
                  </a:schemeClr>
                </a:solidFill>
              </a:defRPr>
            </a:lvl5pPr>
            <a:lvl6pPr marL="2249785" indent="0">
              <a:buNone/>
              <a:defRPr sz="1310">
                <a:solidFill>
                  <a:schemeClr val="tx1">
                    <a:tint val="75000"/>
                  </a:schemeClr>
                </a:solidFill>
              </a:defRPr>
            </a:lvl6pPr>
            <a:lvl7pPr marL="2699738" indent="0">
              <a:buNone/>
              <a:defRPr sz="1310">
                <a:solidFill>
                  <a:schemeClr val="tx1">
                    <a:tint val="75000"/>
                  </a:schemeClr>
                </a:solidFill>
              </a:defRPr>
            </a:lvl7pPr>
            <a:lvl8pPr marL="3149694" indent="0">
              <a:buNone/>
              <a:defRPr sz="1310">
                <a:solidFill>
                  <a:schemeClr val="tx1">
                    <a:tint val="75000"/>
                  </a:schemeClr>
                </a:solidFill>
              </a:defRPr>
            </a:lvl8pPr>
            <a:lvl9pPr marL="3599650" indent="0">
              <a:buNone/>
              <a:defRPr sz="1310">
                <a:solidFill>
                  <a:schemeClr val="tx1">
                    <a:tint val="75000"/>
                  </a:schemeClr>
                </a:solidFill>
              </a:defRPr>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b="1"/>
            </a:lvl1pPr>
          </a:lstStyle>
          <a:p>
            <a:pPr>
              <a:defRPr/>
            </a:pPr>
            <a:fld id="{DAC07701-9F47-4E2B-8AA3-0BA6427C07B8}" type="datetime1">
              <a:rPr lang="ja-JP" altLang="en-US" smtClean="0"/>
              <a:t>2023/6/29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pPr>
              <a:defRPr/>
            </a:pPr>
            <a:fld id="{3FE3E36D-485C-4566-9756-997BBD14491D}" type="slidenum">
              <a:rPr lang="ja-JP" altLang="en-US"/>
              <a:pPr>
                <a:defRPr/>
              </a:pPr>
              <a:t>‹#›</a:t>
            </a:fld>
            <a:endParaRPr lang="ja-JP" altLang="en-US"/>
          </a:p>
        </p:txBody>
      </p:sp>
    </p:spTree>
    <p:extLst>
      <p:ext uri="{BB962C8B-B14F-4D97-AF65-F5344CB8AC3E}">
        <p14:creationId xmlns:p14="http://schemas.microsoft.com/office/powerpoint/2010/main" val="1575660115"/>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95380" y="1600216"/>
            <a:ext cx="4375150" cy="4525963"/>
          </a:xfrm>
        </p:spPr>
        <p:txBody>
          <a:bodyPr/>
          <a:lstStyle>
            <a:lvl1pPr>
              <a:defRPr sz="2721"/>
            </a:lvl1pPr>
            <a:lvl2pPr>
              <a:defRPr sz="2318"/>
            </a:lvl2pPr>
            <a:lvl3pPr>
              <a:defRPr sz="2016"/>
            </a:lvl3pPr>
            <a:lvl4pPr>
              <a:defRPr sz="1814"/>
            </a:lvl4pPr>
            <a:lvl5pPr>
              <a:defRPr sz="1814"/>
            </a:lvl5pPr>
            <a:lvl6pPr>
              <a:defRPr sz="1814"/>
            </a:lvl6pPr>
            <a:lvl7pPr>
              <a:defRPr sz="1814"/>
            </a:lvl7pPr>
            <a:lvl8pPr>
              <a:defRPr sz="1814"/>
            </a:lvl8pPr>
            <a:lvl9pPr>
              <a:defRPr sz="181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62" y="1600216"/>
            <a:ext cx="4375150" cy="4525963"/>
          </a:xfrm>
        </p:spPr>
        <p:txBody>
          <a:bodyPr/>
          <a:lstStyle>
            <a:lvl1pPr>
              <a:defRPr sz="2721"/>
            </a:lvl1pPr>
            <a:lvl2pPr>
              <a:defRPr sz="2318"/>
            </a:lvl2pPr>
            <a:lvl3pPr>
              <a:defRPr sz="2016"/>
            </a:lvl3pPr>
            <a:lvl4pPr>
              <a:defRPr sz="1814"/>
            </a:lvl4pPr>
            <a:lvl5pPr>
              <a:defRPr sz="1814"/>
            </a:lvl5pPr>
            <a:lvl6pPr>
              <a:defRPr sz="1814"/>
            </a:lvl6pPr>
            <a:lvl7pPr>
              <a:defRPr sz="1814"/>
            </a:lvl7pPr>
            <a:lvl8pPr>
              <a:defRPr sz="1814"/>
            </a:lvl8pPr>
            <a:lvl9pPr>
              <a:defRPr sz="181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b="1"/>
            </a:lvl1pPr>
          </a:lstStyle>
          <a:p>
            <a:pPr>
              <a:defRPr/>
            </a:pPr>
            <a:fld id="{77FDBFA2-97EB-4F24-829F-57E32F8B14E4}" type="datetime1">
              <a:rPr lang="ja-JP" altLang="en-US" smtClean="0"/>
              <a:t>2023/6/29</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pPr>
              <a:defRPr/>
            </a:pPr>
            <a:fld id="{95179A98-4742-42BF-9707-A146D520FE03}" type="slidenum">
              <a:rPr lang="ja-JP" altLang="en-US"/>
              <a:pPr>
                <a:defRPr/>
              </a:pPr>
              <a:t>‹#›</a:t>
            </a:fld>
            <a:endParaRPr lang="ja-JP" altLang="en-US"/>
          </a:p>
        </p:txBody>
      </p:sp>
    </p:spTree>
    <p:extLst>
      <p:ext uri="{BB962C8B-B14F-4D97-AF65-F5344CB8AC3E}">
        <p14:creationId xmlns:p14="http://schemas.microsoft.com/office/powerpoint/2010/main" val="637293433"/>
      </p:ext>
    </p:extLst>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95488" y="1535136"/>
            <a:ext cx="4376869" cy="639761"/>
          </a:xfrm>
        </p:spPr>
        <p:txBody>
          <a:bodyPr anchor="b"/>
          <a:lstStyle>
            <a:lvl1pPr marL="0" indent="0">
              <a:buNone/>
              <a:defRPr sz="2318" b="1"/>
            </a:lvl1pPr>
            <a:lvl2pPr marL="449957" indent="0">
              <a:buNone/>
              <a:defRPr sz="2016" b="1"/>
            </a:lvl2pPr>
            <a:lvl3pPr marL="899913" indent="0">
              <a:buNone/>
              <a:defRPr sz="1814" b="1"/>
            </a:lvl3pPr>
            <a:lvl4pPr marL="1349869" indent="0">
              <a:buNone/>
              <a:defRPr sz="1512" b="1"/>
            </a:lvl4pPr>
            <a:lvl5pPr marL="1799828" indent="0">
              <a:buNone/>
              <a:defRPr sz="1512" b="1"/>
            </a:lvl5pPr>
            <a:lvl6pPr marL="2249785" indent="0">
              <a:buNone/>
              <a:defRPr sz="1512" b="1"/>
            </a:lvl6pPr>
            <a:lvl7pPr marL="2699738" indent="0">
              <a:buNone/>
              <a:defRPr sz="1512" b="1"/>
            </a:lvl7pPr>
            <a:lvl8pPr marL="3149694" indent="0">
              <a:buNone/>
              <a:defRPr sz="1512" b="1"/>
            </a:lvl8pPr>
            <a:lvl9pPr marL="3599650" indent="0">
              <a:buNone/>
              <a:defRPr sz="1512"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95488" y="2174882"/>
            <a:ext cx="4376869" cy="3951288"/>
          </a:xfrm>
        </p:spPr>
        <p:txBody>
          <a:bodyPr/>
          <a:lstStyle>
            <a:lvl1pPr>
              <a:defRPr sz="2318"/>
            </a:lvl1pPr>
            <a:lvl2pPr>
              <a:defRPr sz="2016"/>
            </a:lvl2pPr>
            <a:lvl3pPr>
              <a:defRPr sz="1814"/>
            </a:lvl3pPr>
            <a:lvl4pPr>
              <a:defRPr sz="1512"/>
            </a:lvl4pPr>
            <a:lvl5pPr>
              <a:defRPr sz="1512"/>
            </a:lvl5pPr>
            <a:lvl6pPr>
              <a:defRPr sz="1512"/>
            </a:lvl6pPr>
            <a:lvl7pPr>
              <a:defRPr sz="1512"/>
            </a:lvl7pPr>
            <a:lvl8pPr>
              <a:defRPr sz="1512"/>
            </a:lvl8pPr>
            <a:lvl9pPr>
              <a:defRPr sz="151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28" y="1535136"/>
            <a:ext cx="4378590" cy="639761"/>
          </a:xfrm>
        </p:spPr>
        <p:txBody>
          <a:bodyPr anchor="b"/>
          <a:lstStyle>
            <a:lvl1pPr marL="0" indent="0">
              <a:buNone/>
              <a:defRPr sz="2318" b="1"/>
            </a:lvl1pPr>
            <a:lvl2pPr marL="449957" indent="0">
              <a:buNone/>
              <a:defRPr sz="2016" b="1"/>
            </a:lvl2pPr>
            <a:lvl3pPr marL="899913" indent="0">
              <a:buNone/>
              <a:defRPr sz="1814" b="1"/>
            </a:lvl3pPr>
            <a:lvl4pPr marL="1349869" indent="0">
              <a:buNone/>
              <a:defRPr sz="1512" b="1"/>
            </a:lvl4pPr>
            <a:lvl5pPr marL="1799828" indent="0">
              <a:buNone/>
              <a:defRPr sz="1512" b="1"/>
            </a:lvl5pPr>
            <a:lvl6pPr marL="2249785" indent="0">
              <a:buNone/>
              <a:defRPr sz="1512" b="1"/>
            </a:lvl6pPr>
            <a:lvl7pPr marL="2699738" indent="0">
              <a:buNone/>
              <a:defRPr sz="1512" b="1"/>
            </a:lvl7pPr>
            <a:lvl8pPr marL="3149694" indent="0">
              <a:buNone/>
              <a:defRPr sz="1512" b="1"/>
            </a:lvl8pPr>
            <a:lvl9pPr marL="3599650" indent="0">
              <a:buNone/>
              <a:defRPr sz="1512"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5032128" y="2174882"/>
            <a:ext cx="4378590" cy="3951288"/>
          </a:xfrm>
        </p:spPr>
        <p:txBody>
          <a:bodyPr/>
          <a:lstStyle>
            <a:lvl1pPr>
              <a:defRPr sz="2318"/>
            </a:lvl1pPr>
            <a:lvl2pPr>
              <a:defRPr sz="2016"/>
            </a:lvl2pPr>
            <a:lvl3pPr>
              <a:defRPr sz="1814"/>
            </a:lvl3pPr>
            <a:lvl4pPr>
              <a:defRPr sz="1512"/>
            </a:lvl4pPr>
            <a:lvl5pPr>
              <a:defRPr sz="1512"/>
            </a:lvl5pPr>
            <a:lvl6pPr>
              <a:defRPr sz="1512"/>
            </a:lvl6pPr>
            <a:lvl7pPr>
              <a:defRPr sz="1512"/>
            </a:lvl7pPr>
            <a:lvl8pPr>
              <a:defRPr sz="1512"/>
            </a:lvl8pPr>
            <a:lvl9pPr>
              <a:defRPr sz="151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b="1"/>
            </a:lvl1pPr>
          </a:lstStyle>
          <a:p>
            <a:pPr>
              <a:defRPr/>
            </a:pPr>
            <a:fld id="{9496ADF0-2DF5-4676-819A-715B041D328D}" type="datetime1">
              <a:rPr lang="ja-JP" altLang="en-US" smtClean="0"/>
              <a:t>2023/6/29</a:t>
            </a:fld>
            <a:endParaRPr lang="ja-JP" altLang="en-US"/>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b="1"/>
            </a:lvl1pPr>
          </a:lstStyle>
          <a:p>
            <a:pPr>
              <a:defRPr/>
            </a:pPr>
            <a:fld id="{C73F1BEF-E86A-447F-9FF1-D47DE9B75E85}" type="slidenum">
              <a:rPr lang="ja-JP" altLang="en-US"/>
              <a:pPr>
                <a:defRPr/>
              </a:pPr>
              <a:t>‹#›</a:t>
            </a:fld>
            <a:endParaRPr lang="ja-JP" altLang="en-US"/>
          </a:p>
        </p:txBody>
      </p:sp>
    </p:spTree>
    <p:extLst>
      <p:ext uri="{BB962C8B-B14F-4D97-AF65-F5344CB8AC3E}">
        <p14:creationId xmlns:p14="http://schemas.microsoft.com/office/powerpoint/2010/main" val="1798013725"/>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3"/>
          <p:cNvSpPr>
            <a:spLocks noGrp="1"/>
          </p:cNvSpPr>
          <p:nvPr>
            <p:ph type="dt" sz="half" idx="10"/>
          </p:nvPr>
        </p:nvSpPr>
        <p:spPr/>
        <p:txBody>
          <a:bodyPr/>
          <a:lstStyle>
            <a:lvl1pPr>
              <a:defRPr b="1"/>
            </a:lvl1pPr>
          </a:lstStyle>
          <a:p>
            <a:pPr>
              <a:defRPr/>
            </a:pPr>
            <a:fld id="{CFC992DF-191E-49C6-BCE6-68218536228F}" type="datetime1">
              <a:rPr lang="ja-JP" altLang="en-US" smtClean="0"/>
              <a:t>2023/6/29</a:t>
            </a:fld>
            <a:endParaRPr lang="ja-JP" altLang="en-US"/>
          </a:p>
        </p:txBody>
      </p:sp>
      <p:sp>
        <p:nvSpPr>
          <p:cNvPr id="4"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b="1"/>
            </a:lvl1pPr>
          </a:lstStyle>
          <a:p>
            <a:pPr>
              <a:defRPr/>
            </a:pPr>
            <a:fld id="{61A37CAA-3745-4CAA-AE00-1BAD74B6348D}" type="slidenum">
              <a:rPr lang="ja-JP" altLang="en-US"/>
              <a:pPr>
                <a:defRPr/>
              </a:pPr>
              <a:t>‹#›</a:t>
            </a:fld>
            <a:endParaRPr lang="ja-JP" altLang="en-US"/>
          </a:p>
        </p:txBody>
      </p:sp>
    </p:spTree>
    <p:extLst>
      <p:ext uri="{BB962C8B-B14F-4D97-AF65-F5344CB8AC3E}">
        <p14:creationId xmlns:p14="http://schemas.microsoft.com/office/powerpoint/2010/main" val="778104765"/>
      </p:ext>
    </p:extLst>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pPr>
              <a:defRPr/>
            </a:pPr>
            <a:fld id="{358D0435-E307-4319-A7A5-C572A1DA8863}" type="datetime1">
              <a:rPr lang="ja-JP" altLang="en-US" smtClean="0"/>
              <a:t>2023/6/29</a:t>
            </a:fld>
            <a:endParaRPr lang="ja-JP" altLang="en-US"/>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b="1"/>
            </a:lvl1pPr>
          </a:lstStyle>
          <a:p>
            <a:pPr>
              <a:defRPr/>
            </a:pPr>
            <a:fld id="{C85C9C64-D183-4653-B868-A082EA6AD8F6}" type="slidenum">
              <a:rPr lang="ja-JP" altLang="en-US"/>
              <a:pPr>
                <a:defRPr/>
              </a:pPr>
              <a:t>‹#›</a:t>
            </a:fld>
            <a:endParaRPr lang="ja-JP" altLang="en-US"/>
          </a:p>
        </p:txBody>
      </p:sp>
    </p:spTree>
    <p:extLst>
      <p:ext uri="{BB962C8B-B14F-4D97-AF65-F5344CB8AC3E}">
        <p14:creationId xmlns:p14="http://schemas.microsoft.com/office/powerpoint/2010/main" val="4061842613"/>
      </p:ext>
    </p:extLst>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4"/>
            <a:ext cx="3259006" cy="1162050"/>
          </a:xfrm>
        </p:spPr>
        <p:txBody>
          <a:bodyPr anchor="b"/>
          <a:lstStyle>
            <a:lvl1pPr algn="l">
              <a:defRPr sz="2016" b="1"/>
            </a:lvl1pPr>
          </a:lstStyle>
          <a:p>
            <a:r>
              <a:rPr lang="ja-JP" altLang="en-US"/>
              <a:t>マスター タイトルの書式設定</a:t>
            </a:r>
          </a:p>
        </p:txBody>
      </p:sp>
      <p:sp>
        <p:nvSpPr>
          <p:cNvPr id="3" name="コンテンツ プレースホルダ 2"/>
          <p:cNvSpPr>
            <a:spLocks noGrp="1"/>
          </p:cNvSpPr>
          <p:nvPr>
            <p:ph idx="1"/>
          </p:nvPr>
        </p:nvSpPr>
        <p:spPr>
          <a:xfrm>
            <a:off x="3873051" y="273812"/>
            <a:ext cx="5537729" cy="5853113"/>
          </a:xfrm>
        </p:spPr>
        <p:txBody>
          <a:bodyPr/>
          <a:lstStyle>
            <a:lvl1pPr>
              <a:defRPr sz="3124"/>
            </a:lvl1pPr>
            <a:lvl2pPr>
              <a:defRPr sz="2721"/>
            </a:lvl2pPr>
            <a:lvl3pPr>
              <a:defRPr sz="2318"/>
            </a:lvl3pPr>
            <a:lvl4pPr>
              <a:defRPr sz="2016"/>
            </a:lvl4pPr>
            <a:lvl5pPr>
              <a:defRPr sz="2016"/>
            </a:lvl5pPr>
            <a:lvl6pPr>
              <a:defRPr sz="2016"/>
            </a:lvl6pPr>
            <a:lvl7pPr>
              <a:defRPr sz="2016"/>
            </a:lvl7pPr>
            <a:lvl8pPr>
              <a:defRPr sz="2016"/>
            </a:lvl8pPr>
            <a:lvl9pPr>
              <a:defRPr sz="201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9" y="1435827"/>
            <a:ext cx="3259006" cy="4691063"/>
          </a:xfrm>
        </p:spPr>
        <p:txBody>
          <a:bodyPr/>
          <a:lstStyle>
            <a:lvl1pPr marL="0" indent="0">
              <a:buNone/>
              <a:defRPr sz="1310"/>
            </a:lvl1pPr>
            <a:lvl2pPr marL="449957" indent="0">
              <a:buNone/>
              <a:defRPr sz="1209"/>
            </a:lvl2pPr>
            <a:lvl3pPr marL="899913" indent="0">
              <a:buNone/>
              <a:defRPr sz="1008"/>
            </a:lvl3pPr>
            <a:lvl4pPr marL="1349869" indent="0">
              <a:buNone/>
              <a:defRPr sz="907"/>
            </a:lvl4pPr>
            <a:lvl5pPr marL="1799828" indent="0">
              <a:buNone/>
              <a:defRPr sz="907"/>
            </a:lvl5pPr>
            <a:lvl6pPr marL="2249785" indent="0">
              <a:buNone/>
              <a:defRPr sz="907"/>
            </a:lvl6pPr>
            <a:lvl7pPr marL="2699738" indent="0">
              <a:buNone/>
              <a:defRPr sz="907"/>
            </a:lvl7pPr>
            <a:lvl8pPr marL="3149694" indent="0">
              <a:buNone/>
              <a:defRPr sz="907"/>
            </a:lvl8pPr>
            <a:lvl9pPr marL="3599650" indent="0">
              <a:buNone/>
              <a:defRPr sz="907"/>
            </a:lvl9pPr>
          </a:lstStyle>
          <a:p>
            <a:pPr lvl="0"/>
            <a:r>
              <a:rPr lang="ja-JP" altLang="en-US"/>
              <a:t>マスター テキストの書式設定</a:t>
            </a:r>
          </a:p>
        </p:txBody>
      </p:sp>
      <p:sp>
        <p:nvSpPr>
          <p:cNvPr id="5" name="日付プレースホルダ 3"/>
          <p:cNvSpPr>
            <a:spLocks noGrp="1"/>
          </p:cNvSpPr>
          <p:nvPr>
            <p:ph type="dt" sz="half" idx="10"/>
          </p:nvPr>
        </p:nvSpPr>
        <p:spPr/>
        <p:txBody>
          <a:bodyPr/>
          <a:lstStyle>
            <a:lvl1pPr>
              <a:defRPr b="1"/>
            </a:lvl1pPr>
          </a:lstStyle>
          <a:p>
            <a:pPr>
              <a:defRPr/>
            </a:pPr>
            <a:fld id="{A1B57F21-100C-4F17-927C-1C18D2C50238}" type="datetime1">
              <a:rPr lang="ja-JP" altLang="en-US" smtClean="0"/>
              <a:t>2023/6/29</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pPr>
              <a:defRPr/>
            </a:pPr>
            <a:fld id="{733DC9CE-33BE-4468-B45F-1204B5BDC634}" type="slidenum">
              <a:rPr lang="ja-JP" altLang="en-US"/>
              <a:pPr>
                <a:defRPr/>
              </a:pPr>
              <a:t>‹#›</a:t>
            </a:fld>
            <a:endParaRPr lang="ja-JP" altLang="en-US"/>
          </a:p>
        </p:txBody>
      </p:sp>
    </p:spTree>
    <p:extLst>
      <p:ext uri="{BB962C8B-B14F-4D97-AF65-F5344CB8AC3E}">
        <p14:creationId xmlns:p14="http://schemas.microsoft.com/office/powerpoint/2010/main" val="2762351448"/>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B8C3DA14-8CE3-4DB9-B5D8-D0E2D7BF01C2}" type="datetime1">
              <a:rPr lang="ja-JP" altLang="en-US" smtClean="0"/>
              <a:t>2023/6/29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pPr>
              <a:defRPr/>
            </a:pPr>
            <a:fld id="{C938881C-0FA1-4B68-B0AA-F859745F170F}" type="slidenum">
              <a:rPr lang="ja-JP" altLang="en-US"/>
              <a:pPr>
                <a:defRPr/>
              </a:pPr>
              <a:t>‹#›</a:t>
            </a:fld>
            <a:endParaRPr lang="ja-JP" altLang="en-US"/>
          </a:p>
        </p:txBody>
      </p:sp>
    </p:spTree>
    <p:extLst>
      <p:ext uri="{BB962C8B-B14F-4D97-AF65-F5344CB8AC3E}">
        <p14:creationId xmlns:p14="http://schemas.microsoft.com/office/powerpoint/2010/main" val="1003212947"/>
      </p:ext>
    </p:extLst>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89" y="4800606"/>
            <a:ext cx="5943600" cy="566738"/>
          </a:xfrm>
        </p:spPr>
        <p:txBody>
          <a:bodyPr anchor="b"/>
          <a:lstStyle>
            <a:lvl1pPr algn="l">
              <a:defRPr sz="2016" b="1"/>
            </a:lvl1pPr>
          </a:lstStyle>
          <a:p>
            <a:r>
              <a:rPr lang="ja-JP" altLang="en-US"/>
              <a:t>マスター タイトルの書式設定</a:t>
            </a:r>
          </a:p>
        </p:txBody>
      </p:sp>
      <p:sp>
        <p:nvSpPr>
          <p:cNvPr id="3" name="図プレースホルダ 2"/>
          <p:cNvSpPr>
            <a:spLocks noGrp="1"/>
          </p:cNvSpPr>
          <p:nvPr>
            <p:ph type="pic" idx="1"/>
          </p:nvPr>
        </p:nvSpPr>
        <p:spPr>
          <a:xfrm>
            <a:off x="1941689" y="612776"/>
            <a:ext cx="5943600" cy="4114800"/>
          </a:xfrm>
        </p:spPr>
        <p:txBody>
          <a:bodyPr rtlCol="0">
            <a:normAutofit/>
          </a:bodyPr>
          <a:lstStyle>
            <a:lvl1pPr marL="0" indent="0">
              <a:buNone/>
              <a:defRPr sz="3124"/>
            </a:lvl1pPr>
            <a:lvl2pPr marL="449957" indent="0">
              <a:buNone/>
              <a:defRPr sz="2721"/>
            </a:lvl2pPr>
            <a:lvl3pPr marL="899913" indent="0">
              <a:buNone/>
              <a:defRPr sz="2318"/>
            </a:lvl3pPr>
            <a:lvl4pPr marL="1349869" indent="0">
              <a:buNone/>
              <a:defRPr sz="2016"/>
            </a:lvl4pPr>
            <a:lvl5pPr marL="1799828" indent="0">
              <a:buNone/>
              <a:defRPr sz="2016"/>
            </a:lvl5pPr>
            <a:lvl6pPr marL="2249785" indent="0">
              <a:buNone/>
              <a:defRPr sz="2016"/>
            </a:lvl6pPr>
            <a:lvl7pPr marL="2699738" indent="0">
              <a:buNone/>
              <a:defRPr sz="2016"/>
            </a:lvl7pPr>
            <a:lvl8pPr marL="3149694" indent="0">
              <a:buNone/>
              <a:defRPr sz="2016"/>
            </a:lvl8pPr>
            <a:lvl9pPr marL="3599650" indent="0">
              <a:buNone/>
              <a:defRPr sz="2016"/>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941689" y="5367509"/>
            <a:ext cx="5943600" cy="804863"/>
          </a:xfrm>
        </p:spPr>
        <p:txBody>
          <a:bodyPr/>
          <a:lstStyle>
            <a:lvl1pPr marL="0" indent="0">
              <a:buNone/>
              <a:defRPr sz="1310"/>
            </a:lvl1pPr>
            <a:lvl2pPr marL="449957" indent="0">
              <a:buNone/>
              <a:defRPr sz="1209"/>
            </a:lvl2pPr>
            <a:lvl3pPr marL="899913" indent="0">
              <a:buNone/>
              <a:defRPr sz="1008"/>
            </a:lvl3pPr>
            <a:lvl4pPr marL="1349869" indent="0">
              <a:buNone/>
              <a:defRPr sz="907"/>
            </a:lvl4pPr>
            <a:lvl5pPr marL="1799828" indent="0">
              <a:buNone/>
              <a:defRPr sz="907"/>
            </a:lvl5pPr>
            <a:lvl6pPr marL="2249785" indent="0">
              <a:buNone/>
              <a:defRPr sz="907"/>
            </a:lvl6pPr>
            <a:lvl7pPr marL="2699738" indent="0">
              <a:buNone/>
              <a:defRPr sz="907"/>
            </a:lvl7pPr>
            <a:lvl8pPr marL="3149694" indent="0">
              <a:buNone/>
              <a:defRPr sz="907"/>
            </a:lvl8pPr>
            <a:lvl9pPr marL="3599650" indent="0">
              <a:buNone/>
              <a:defRPr sz="907"/>
            </a:lvl9pPr>
          </a:lstStyle>
          <a:p>
            <a:pPr lvl="0"/>
            <a:r>
              <a:rPr lang="ja-JP" altLang="en-US"/>
              <a:t>マスター テキストの書式設定</a:t>
            </a:r>
          </a:p>
        </p:txBody>
      </p:sp>
      <p:sp>
        <p:nvSpPr>
          <p:cNvPr id="5" name="日付プレースホルダ 3"/>
          <p:cNvSpPr>
            <a:spLocks noGrp="1"/>
          </p:cNvSpPr>
          <p:nvPr>
            <p:ph type="dt" sz="half" idx="10"/>
          </p:nvPr>
        </p:nvSpPr>
        <p:spPr/>
        <p:txBody>
          <a:bodyPr/>
          <a:lstStyle>
            <a:lvl1pPr>
              <a:defRPr b="1"/>
            </a:lvl1pPr>
          </a:lstStyle>
          <a:p>
            <a:pPr>
              <a:defRPr/>
            </a:pPr>
            <a:fld id="{65706317-50B4-461F-806D-8825B868F313}" type="datetime1">
              <a:rPr lang="ja-JP" altLang="en-US" smtClean="0"/>
              <a:t>2023/6/29</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pPr>
              <a:defRPr/>
            </a:pPr>
            <a:fld id="{B17139A5-C671-40F8-9702-D84C29DEBAE3}" type="slidenum">
              <a:rPr lang="ja-JP" altLang="en-US"/>
              <a:pPr>
                <a:defRPr/>
              </a:pPr>
              <a:t>‹#›</a:t>
            </a:fld>
            <a:endParaRPr lang="ja-JP" altLang="en-US"/>
          </a:p>
        </p:txBody>
      </p:sp>
    </p:spTree>
    <p:extLst>
      <p:ext uri="{BB962C8B-B14F-4D97-AF65-F5344CB8AC3E}">
        <p14:creationId xmlns:p14="http://schemas.microsoft.com/office/powerpoint/2010/main" val="960225514"/>
      </p:ext>
    </p:extLst>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E6CFA0E5-FB34-4110-9172-5A2AD4F63E0F}" type="datetime1">
              <a:rPr lang="ja-JP" altLang="en-US" smtClean="0"/>
              <a:t>2023/6/29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pPr>
              <a:defRPr/>
            </a:pPr>
            <a:fld id="{B1BEC007-C079-4D9B-BBE1-3A40985CC197}" type="slidenum">
              <a:rPr lang="ja-JP" altLang="en-US"/>
              <a:pPr>
                <a:defRPr/>
              </a:pPr>
              <a:t>‹#›</a:t>
            </a:fld>
            <a:endParaRPr lang="ja-JP" altLang="en-US"/>
          </a:p>
        </p:txBody>
      </p:sp>
    </p:spTree>
    <p:extLst>
      <p:ext uri="{BB962C8B-B14F-4D97-AF65-F5344CB8AC3E}">
        <p14:creationId xmlns:p14="http://schemas.microsoft.com/office/powerpoint/2010/main" val="715381507"/>
      </p:ext>
    </p:extLst>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6"/>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95384" y="274639"/>
            <a:ext cx="6521450" cy="585152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0E1341DC-2D6B-4AC9-99BE-15EED5E092B6}" type="datetime1">
              <a:rPr lang="ja-JP" altLang="en-US" smtClean="0"/>
              <a:t>2023/6/29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pPr>
              <a:defRPr/>
            </a:pPr>
            <a:fld id="{A3267B4A-64E7-4B64-926E-CE6E08BF829D}" type="slidenum">
              <a:rPr lang="ja-JP" altLang="en-US"/>
              <a:pPr>
                <a:defRPr/>
              </a:pPr>
              <a:t>‹#›</a:t>
            </a:fld>
            <a:endParaRPr lang="ja-JP" altLang="en-US"/>
          </a:p>
        </p:txBody>
      </p:sp>
    </p:spTree>
    <p:extLst>
      <p:ext uri="{BB962C8B-B14F-4D97-AF65-F5344CB8AC3E}">
        <p14:creationId xmlns:p14="http://schemas.microsoft.com/office/powerpoint/2010/main" val="1799457149"/>
      </p:ext>
    </p:extLst>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D52FF9B-0B38-4BB2-9F6F-6B29A06FAA66}" type="datetime1">
              <a:rPr kumimoji="1" lang="ja-JP" altLang="en-US" smtClean="0"/>
              <a:t>2023/6/29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765040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07969E0-DC7A-40C7-83DF-A66B817C9B06}" type="datetime1">
              <a:rPr kumimoji="1" lang="ja-JP" altLang="en-US" smtClean="0"/>
              <a:t>2023/6/29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105183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333"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C59F6B8-0FE7-4E9F-B452-0BECD2E43341}" type="datetime1">
              <a:rPr kumimoji="1" lang="ja-JP" altLang="en-US" smtClean="0"/>
              <a:t>2023/6/29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881293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7D3C8C7-9BFE-4CEC-988F-60218774295E}" type="datetime1">
              <a:rPr kumimoji="1" lang="ja-JP" altLang="en-US" smtClean="0"/>
              <a:t>2023/6/29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531791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7BA8C9-1736-4602-BDD4-EA9AD994D384}" type="datetime1">
              <a:rPr kumimoji="1" lang="ja-JP" altLang="en-US" smtClean="0"/>
              <a:t>2023/6/29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106264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C9ACD26-09D6-4962-B926-B01A266DCBDB}" type="datetime1">
              <a:rPr kumimoji="1" lang="ja-JP" altLang="en-US" smtClean="0"/>
              <a:t>2023/6/29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4167214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447B24-9343-4378-9EA8-0DDD5891D806}" type="datetime1">
              <a:rPr kumimoji="1" lang="ja-JP" altLang="en-US" smtClean="0"/>
              <a:t>2023/6/29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96084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796"/>
            <a:ext cx="8420100" cy="1362075"/>
          </a:xfrm>
        </p:spPr>
        <p:txBody>
          <a:bodyPr anchor="t"/>
          <a:lstStyle>
            <a:lvl1pPr algn="l">
              <a:defRPr sz="4032"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82506" y="2906803"/>
            <a:ext cx="8420100" cy="1500188"/>
          </a:xfrm>
        </p:spPr>
        <p:txBody>
          <a:bodyPr anchor="b"/>
          <a:lstStyle>
            <a:lvl1pPr marL="0" indent="0">
              <a:buNone/>
              <a:defRPr sz="2016">
                <a:solidFill>
                  <a:schemeClr val="tx1">
                    <a:tint val="75000"/>
                  </a:schemeClr>
                </a:solidFill>
              </a:defRPr>
            </a:lvl1pPr>
            <a:lvl2pPr marL="449957" indent="0">
              <a:buNone/>
              <a:defRPr sz="1814">
                <a:solidFill>
                  <a:schemeClr val="tx1">
                    <a:tint val="75000"/>
                  </a:schemeClr>
                </a:solidFill>
              </a:defRPr>
            </a:lvl2pPr>
            <a:lvl3pPr marL="899913" indent="0">
              <a:buNone/>
              <a:defRPr sz="1512">
                <a:solidFill>
                  <a:schemeClr val="tx1">
                    <a:tint val="75000"/>
                  </a:schemeClr>
                </a:solidFill>
              </a:defRPr>
            </a:lvl3pPr>
            <a:lvl4pPr marL="1349869" indent="0">
              <a:buNone/>
              <a:defRPr sz="1310">
                <a:solidFill>
                  <a:schemeClr val="tx1">
                    <a:tint val="75000"/>
                  </a:schemeClr>
                </a:solidFill>
              </a:defRPr>
            </a:lvl4pPr>
            <a:lvl5pPr marL="1799828" indent="0">
              <a:buNone/>
              <a:defRPr sz="1310">
                <a:solidFill>
                  <a:schemeClr val="tx1">
                    <a:tint val="75000"/>
                  </a:schemeClr>
                </a:solidFill>
              </a:defRPr>
            </a:lvl5pPr>
            <a:lvl6pPr marL="2249785" indent="0">
              <a:buNone/>
              <a:defRPr sz="1310">
                <a:solidFill>
                  <a:schemeClr val="tx1">
                    <a:tint val="75000"/>
                  </a:schemeClr>
                </a:solidFill>
              </a:defRPr>
            </a:lvl6pPr>
            <a:lvl7pPr marL="2699738" indent="0">
              <a:buNone/>
              <a:defRPr sz="1310">
                <a:solidFill>
                  <a:schemeClr val="tx1">
                    <a:tint val="75000"/>
                  </a:schemeClr>
                </a:solidFill>
              </a:defRPr>
            </a:lvl7pPr>
            <a:lvl8pPr marL="3149694" indent="0">
              <a:buNone/>
              <a:defRPr sz="1310">
                <a:solidFill>
                  <a:schemeClr val="tx1">
                    <a:tint val="75000"/>
                  </a:schemeClr>
                </a:solidFill>
              </a:defRPr>
            </a:lvl8pPr>
            <a:lvl9pPr marL="3599650" indent="0">
              <a:buNone/>
              <a:defRPr sz="1310">
                <a:solidFill>
                  <a:schemeClr val="tx1">
                    <a:tint val="75000"/>
                  </a:schemeClr>
                </a:solidFill>
              </a:defRPr>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b="1"/>
            </a:lvl1pPr>
          </a:lstStyle>
          <a:p>
            <a:pPr>
              <a:defRPr/>
            </a:pPr>
            <a:fld id="{00BCE90F-C450-4BB1-A291-63BC715EE01B}" type="datetime1">
              <a:rPr lang="ja-JP" altLang="en-US" smtClean="0"/>
              <a:t>2023/6/29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pPr>
              <a:defRPr/>
            </a:pPr>
            <a:fld id="{3FE3E36D-485C-4566-9756-997BBD14491D}" type="slidenum">
              <a:rPr lang="ja-JP" altLang="en-US"/>
              <a:pPr>
                <a:defRPr/>
              </a:pPr>
              <a:t>‹#›</a:t>
            </a:fld>
            <a:endParaRPr lang="ja-JP" altLang="en-US"/>
          </a:p>
        </p:txBody>
      </p:sp>
    </p:spTree>
    <p:extLst>
      <p:ext uri="{BB962C8B-B14F-4D97-AF65-F5344CB8AC3E}">
        <p14:creationId xmlns:p14="http://schemas.microsoft.com/office/powerpoint/2010/main" val="3346652606"/>
      </p:ext>
    </p:extLst>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167"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66DF690-823E-48B6-9351-E9046E7D451C}" type="datetime1">
              <a:rPr kumimoji="1" lang="ja-JP" altLang="en-US" smtClean="0"/>
              <a:t>2023/6/29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589347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67"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kumimoji="1" lang="ja-JP" altLang="en-US"/>
              <a:t>図を追加</a:t>
            </a:r>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9098112-D0E3-422F-A555-232C7E79FB1C}" type="datetime1">
              <a:rPr kumimoji="1" lang="ja-JP" altLang="en-US" smtClean="0"/>
              <a:t>2023/6/29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645982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426FC2A-06F5-4667-AB9E-7BB97DA486AE}" type="datetime1">
              <a:rPr kumimoji="1" lang="ja-JP" altLang="en-US" smtClean="0"/>
              <a:t>2023/6/29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871802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13C01FE-03A9-438F-8D4D-1C7CDC045452}" type="datetime1">
              <a:rPr kumimoji="1" lang="ja-JP" altLang="en-US" smtClean="0"/>
              <a:t>2023/6/29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942522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E4CE8F6-0F10-4DF6-811B-B0BC522B9B9D}" type="datetimeFigureOut">
              <a:rPr kumimoji="1" lang="ja-JP" altLang="en-US" smtClean="0"/>
              <a:t>2023/6/29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7459C9-1EB4-4951-8107-64FEED23AF3A}" type="slidenum">
              <a:rPr kumimoji="1" lang="ja-JP" altLang="en-US" smtClean="0"/>
              <a:t>‹#›</a:t>
            </a:fld>
            <a:endParaRPr kumimoji="1" lang="ja-JP" altLang="en-US"/>
          </a:p>
        </p:txBody>
      </p:sp>
    </p:spTree>
    <p:extLst>
      <p:ext uri="{BB962C8B-B14F-4D97-AF65-F5344CB8AC3E}">
        <p14:creationId xmlns:p14="http://schemas.microsoft.com/office/powerpoint/2010/main" val="2644934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E4CE8F6-0F10-4DF6-811B-B0BC522B9B9D}" type="datetimeFigureOut">
              <a:rPr kumimoji="1" lang="ja-JP" altLang="en-US" smtClean="0"/>
              <a:t>2023/6/29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7459C9-1EB4-4951-8107-64FEED23AF3A}" type="slidenum">
              <a:rPr kumimoji="1" lang="ja-JP" altLang="en-US" smtClean="0"/>
              <a:t>‹#›</a:t>
            </a:fld>
            <a:endParaRPr kumimoji="1" lang="ja-JP" altLang="en-US"/>
          </a:p>
        </p:txBody>
      </p:sp>
    </p:spTree>
    <p:extLst>
      <p:ext uri="{BB962C8B-B14F-4D97-AF65-F5344CB8AC3E}">
        <p14:creationId xmlns:p14="http://schemas.microsoft.com/office/powerpoint/2010/main" val="1488711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39"/>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4"/>
            <a:ext cx="8543925" cy="1500187"/>
          </a:xfrm>
        </p:spPr>
        <p:txBody>
          <a:bodyPr/>
          <a:lstStyle>
            <a:lvl1pPr marL="0" indent="0">
              <a:buNone/>
              <a:defRPr sz="2400">
                <a:solidFill>
                  <a:schemeClr val="tx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E4CE8F6-0F10-4DF6-811B-B0BC522B9B9D}" type="datetimeFigureOut">
              <a:rPr kumimoji="1" lang="ja-JP" altLang="en-US" smtClean="0"/>
              <a:t>2023/6/29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7459C9-1EB4-4951-8107-64FEED23AF3A}" type="slidenum">
              <a:rPr kumimoji="1" lang="ja-JP" altLang="en-US" smtClean="0"/>
              <a:t>‹#›</a:t>
            </a:fld>
            <a:endParaRPr kumimoji="1" lang="ja-JP" altLang="en-US"/>
          </a:p>
        </p:txBody>
      </p:sp>
    </p:spTree>
    <p:extLst>
      <p:ext uri="{BB962C8B-B14F-4D97-AF65-F5344CB8AC3E}">
        <p14:creationId xmlns:p14="http://schemas.microsoft.com/office/powerpoint/2010/main" val="245770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E4CE8F6-0F10-4DF6-811B-B0BC522B9B9D}" type="datetimeFigureOut">
              <a:rPr kumimoji="1" lang="ja-JP" altLang="en-US" smtClean="0"/>
              <a:t>2023/6/29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7459C9-1EB4-4951-8107-64FEED23AF3A}" type="slidenum">
              <a:rPr kumimoji="1" lang="ja-JP" altLang="en-US" smtClean="0"/>
              <a:t>‹#›</a:t>
            </a:fld>
            <a:endParaRPr kumimoji="1" lang="ja-JP" altLang="en-US"/>
          </a:p>
        </p:txBody>
      </p:sp>
    </p:spTree>
    <p:extLst>
      <p:ext uri="{BB962C8B-B14F-4D97-AF65-F5344CB8AC3E}">
        <p14:creationId xmlns:p14="http://schemas.microsoft.com/office/powerpoint/2010/main" val="2320273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6"/>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4" y="1681163"/>
            <a:ext cx="4211340"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4"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E4CE8F6-0F10-4DF6-811B-B0BC522B9B9D}" type="datetimeFigureOut">
              <a:rPr kumimoji="1" lang="ja-JP" altLang="en-US" smtClean="0"/>
              <a:t>2023/6/29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C7459C9-1EB4-4951-8107-64FEED23AF3A}" type="slidenum">
              <a:rPr kumimoji="1" lang="ja-JP" altLang="en-US" smtClean="0"/>
              <a:t>‹#›</a:t>
            </a:fld>
            <a:endParaRPr kumimoji="1" lang="ja-JP" altLang="en-US"/>
          </a:p>
        </p:txBody>
      </p:sp>
    </p:spTree>
    <p:extLst>
      <p:ext uri="{BB962C8B-B14F-4D97-AF65-F5344CB8AC3E}">
        <p14:creationId xmlns:p14="http://schemas.microsoft.com/office/powerpoint/2010/main" val="2793428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E4CE8F6-0F10-4DF6-811B-B0BC522B9B9D}" type="datetimeFigureOut">
              <a:rPr kumimoji="1" lang="ja-JP" altLang="en-US" smtClean="0"/>
              <a:t>2023/6/29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C7459C9-1EB4-4951-8107-64FEED23AF3A}" type="slidenum">
              <a:rPr kumimoji="1" lang="ja-JP" altLang="en-US" smtClean="0"/>
              <a:t>‹#›</a:t>
            </a:fld>
            <a:endParaRPr kumimoji="1" lang="ja-JP" altLang="en-US"/>
          </a:p>
        </p:txBody>
      </p:sp>
    </p:spTree>
    <p:extLst>
      <p:ext uri="{BB962C8B-B14F-4D97-AF65-F5344CB8AC3E}">
        <p14:creationId xmlns:p14="http://schemas.microsoft.com/office/powerpoint/2010/main" val="3068468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95380" y="1600216"/>
            <a:ext cx="4375150" cy="4525963"/>
          </a:xfrm>
        </p:spPr>
        <p:txBody>
          <a:bodyPr/>
          <a:lstStyle>
            <a:lvl1pPr>
              <a:defRPr sz="2721"/>
            </a:lvl1pPr>
            <a:lvl2pPr>
              <a:defRPr sz="2318"/>
            </a:lvl2pPr>
            <a:lvl3pPr>
              <a:defRPr sz="2016"/>
            </a:lvl3pPr>
            <a:lvl4pPr>
              <a:defRPr sz="1814"/>
            </a:lvl4pPr>
            <a:lvl5pPr>
              <a:defRPr sz="1814"/>
            </a:lvl5pPr>
            <a:lvl6pPr>
              <a:defRPr sz="1814"/>
            </a:lvl6pPr>
            <a:lvl7pPr>
              <a:defRPr sz="1814"/>
            </a:lvl7pPr>
            <a:lvl8pPr>
              <a:defRPr sz="1814"/>
            </a:lvl8pPr>
            <a:lvl9pPr>
              <a:defRPr sz="181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62" y="1600216"/>
            <a:ext cx="4375150" cy="4525963"/>
          </a:xfrm>
        </p:spPr>
        <p:txBody>
          <a:bodyPr/>
          <a:lstStyle>
            <a:lvl1pPr>
              <a:defRPr sz="2721"/>
            </a:lvl1pPr>
            <a:lvl2pPr>
              <a:defRPr sz="2318"/>
            </a:lvl2pPr>
            <a:lvl3pPr>
              <a:defRPr sz="2016"/>
            </a:lvl3pPr>
            <a:lvl4pPr>
              <a:defRPr sz="1814"/>
            </a:lvl4pPr>
            <a:lvl5pPr>
              <a:defRPr sz="1814"/>
            </a:lvl5pPr>
            <a:lvl6pPr>
              <a:defRPr sz="1814"/>
            </a:lvl6pPr>
            <a:lvl7pPr>
              <a:defRPr sz="1814"/>
            </a:lvl7pPr>
            <a:lvl8pPr>
              <a:defRPr sz="1814"/>
            </a:lvl8pPr>
            <a:lvl9pPr>
              <a:defRPr sz="181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b="1"/>
            </a:lvl1pPr>
          </a:lstStyle>
          <a:p>
            <a:pPr>
              <a:defRPr/>
            </a:pPr>
            <a:fld id="{7FFA619F-594A-4BA4-9A62-1D19F977EF7F}" type="datetime1">
              <a:rPr lang="ja-JP" altLang="en-US" smtClean="0"/>
              <a:t>2023/6/29</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pPr>
              <a:defRPr/>
            </a:pPr>
            <a:fld id="{95179A98-4742-42BF-9707-A146D520FE03}" type="slidenum">
              <a:rPr lang="ja-JP" altLang="en-US"/>
              <a:pPr>
                <a:defRPr/>
              </a:pPr>
              <a:t>‹#›</a:t>
            </a:fld>
            <a:endParaRPr lang="ja-JP" altLang="en-US"/>
          </a:p>
        </p:txBody>
      </p:sp>
    </p:spTree>
    <p:extLst>
      <p:ext uri="{BB962C8B-B14F-4D97-AF65-F5344CB8AC3E}">
        <p14:creationId xmlns:p14="http://schemas.microsoft.com/office/powerpoint/2010/main" val="2940268569"/>
      </p:ext>
    </p:extLst>
  </p:cSld>
  <p:clrMapOvr>
    <a:masterClrMapping/>
  </p:clrMapOvr>
  <p:transition spd="slow">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CE8F6-0F10-4DF6-811B-B0BC522B9B9D}" type="datetimeFigureOut">
              <a:rPr kumimoji="1" lang="ja-JP" altLang="en-US" smtClean="0"/>
              <a:t>2023/6/29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C7459C9-1EB4-4951-8107-64FEED23AF3A}" type="slidenum">
              <a:rPr kumimoji="1" lang="ja-JP" altLang="en-US" smtClean="0"/>
              <a:t>‹#›</a:t>
            </a:fld>
            <a:endParaRPr kumimoji="1" lang="ja-JP" altLang="en-US"/>
          </a:p>
        </p:txBody>
      </p:sp>
    </p:spTree>
    <p:extLst>
      <p:ext uri="{BB962C8B-B14F-4D97-AF65-F5344CB8AC3E}">
        <p14:creationId xmlns:p14="http://schemas.microsoft.com/office/powerpoint/2010/main" val="3435466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E4CE8F6-0F10-4DF6-811B-B0BC522B9B9D}" type="datetimeFigureOut">
              <a:rPr kumimoji="1" lang="ja-JP" altLang="en-US" smtClean="0"/>
              <a:t>2023/6/29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7459C9-1EB4-4951-8107-64FEED23AF3A}" type="slidenum">
              <a:rPr kumimoji="1" lang="ja-JP" altLang="en-US" smtClean="0"/>
              <a:t>‹#›</a:t>
            </a:fld>
            <a:endParaRPr kumimoji="1" lang="ja-JP" altLang="en-US"/>
          </a:p>
        </p:txBody>
      </p:sp>
    </p:spTree>
    <p:extLst>
      <p:ext uri="{BB962C8B-B14F-4D97-AF65-F5344CB8AC3E}">
        <p14:creationId xmlns:p14="http://schemas.microsoft.com/office/powerpoint/2010/main" val="7164123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E4CE8F6-0F10-4DF6-811B-B0BC522B9B9D}" type="datetimeFigureOut">
              <a:rPr kumimoji="1" lang="ja-JP" altLang="en-US" smtClean="0"/>
              <a:t>2023/6/29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7459C9-1EB4-4951-8107-64FEED23AF3A}" type="slidenum">
              <a:rPr kumimoji="1" lang="ja-JP" altLang="en-US" smtClean="0"/>
              <a:t>‹#›</a:t>
            </a:fld>
            <a:endParaRPr kumimoji="1" lang="ja-JP" altLang="en-US"/>
          </a:p>
        </p:txBody>
      </p:sp>
    </p:spTree>
    <p:extLst>
      <p:ext uri="{BB962C8B-B14F-4D97-AF65-F5344CB8AC3E}">
        <p14:creationId xmlns:p14="http://schemas.microsoft.com/office/powerpoint/2010/main" val="29245559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E4CE8F6-0F10-4DF6-811B-B0BC522B9B9D}" type="datetimeFigureOut">
              <a:rPr kumimoji="1" lang="ja-JP" altLang="en-US" smtClean="0"/>
              <a:t>2023/6/29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7459C9-1EB4-4951-8107-64FEED23AF3A}" type="slidenum">
              <a:rPr kumimoji="1" lang="ja-JP" altLang="en-US" smtClean="0"/>
              <a:t>‹#›</a:t>
            </a:fld>
            <a:endParaRPr kumimoji="1" lang="ja-JP" altLang="en-US"/>
          </a:p>
        </p:txBody>
      </p:sp>
    </p:spTree>
    <p:extLst>
      <p:ext uri="{BB962C8B-B14F-4D97-AF65-F5344CB8AC3E}">
        <p14:creationId xmlns:p14="http://schemas.microsoft.com/office/powerpoint/2010/main" val="3803611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E4CE8F6-0F10-4DF6-811B-B0BC522B9B9D}" type="datetimeFigureOut">
              <a:rPr kumimoji="1" lang="ja-JP" altLang="en-US" smtClean="0"/>
              <a:t>2023/6/29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7459C9-1EB4-4951-8107-64FEED23AF3A}" type="slidenum">
              <a:rPr kumimoji="1" lang="ja-JP" altLang="en-US" smtClean="0"/>
              <a:t>‹#›</a:t>
            </a:fld>
            <a:endParaRPr kumimoji="1" lang="ja-JP" altLang="en-US"/>
          </a:p>
        </p:txBody>
      </p:sp>
    </p:spTree>
    <p:extLst>
      <p:ext uri="{BB962C8B-B14F-4D97-AF65-F5344CB8AC3E}">
        <p14:creationId xmlns:p14="http://schemas.microsoft.com/office/powerpoint/2010/main" val="11123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95488" y="1535136"/>
            <a:ext cx="4376869" cy="639761"/>
          </a:xfrm>
        </p:spPr>
        <p:txBody>
          <a:bodyPr anchor="b"/>
          <a:lstStyle>
            <a:lvl1pPr marL="0" indent="0">
              <a:buNone/>
              <a:defRPr sz="2318" b="1"/>
            </a:lvl1pPr>
            <a:lvl2pPr marL="449957" indent="0">
              <a:buNone/>
              <a:defRPr sz="2016" b="1"/>
            </a:lvl2pPr>
            <a:lvl3pPr marL="899913" indent="0">
              <a:buNone/>
              <a:defRPr sz="1814" b="1"/>
            </a:lvl3pPr>
            <a:lvl4pPr marL="1349869" indent="0">
              <a:buNone/>
              <a:defRPr sz="1512" b="1"/>
            </a:lvl4pPr>
            <a:lvl5pPr marL="1799828" indent="0">
              <a:buNone/>
              <a:defRPr sz="1512" b="1"/>
            </a:lvl5pPr>
            <a:lvl6pPr marL="2249785" indent="0">
              <a:buNone/>
              <a:defRPr sz="1512" b="1"/>
            </a:lvl6pPr>
            <a:lvl7pPr marL="2699738" indent="0">
              <a:buNone/>
              <a:defRPr sz="1512" b="1"/>
            </a:lvl7pPr>
            <a:lvl8pPr marL="3149694" indent="0">
              <a:buNone/>
              <a:defRPr sz="1512" b="1"/>
            </a:lvl8pPr>
            <a:lvl9pPr marL="3599650" indent="0">
              <a:buNone/>
              <a:defRPr sz="1512"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95488" y="2174882"/>
            <a:ext cx="4376869" cy="3951288"/>
          </a:xfrm>
        </p:spPr>
        <p:txBody>
          <a:bodyPr/>
          <a:lstStyle>
            <a:lvl1pPr>
              <a:defRPr sz="2318"/>
            </a:lvl1pPr>
            <a:lvl2pPr>
              <a:defRPr sz="2016"/>
            </a:lvl2pPr>
            <a:lvl3pPr>
              <a:defRPr sz="1814"/>
            </a:lvl3pPr>
            <a:lvl4pPr>
              <a:defRPr sz="1512"/>
            </a:lvl4pPr>
            <a:lvl5pPr>
              <a:defRPr sz="1512"/>
            </a:lvl5pPr>
            <a:lvl6pPr>
              <a:defRPr sz="1512"/>
            </a:lvl6pPr>
            <a:lvl7pPr>
              <a:defRPr sz="1512"/>
            </a:lvl7pPr>
            <a:lvl8pPr>
              <a:defRPr sz="1512"/>
            </a:lvl8pPr>
            <a:lvl9pPr>
              <a:defRPr sz="151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28" y="1535136"/>
            <a:ext cx="4378590" cy="639761"/>
          </a:xfrm>
        </p:spPr>
        <p:txBody>
          <a:bodyPr anchor="b"/>
          <a:lstStyle>
            <a:lvl1pPr marL="0" indent="0">
              <a:buNone/>
              <a:defRPr sz="2318" b="1"/>
            </a:lvl1pPr>
            <a:lvl2pPr marL="449957" indent="0">
              <a:buNone/>
              <a:defRPr sz="2016" b="1"/>
            </a:lvl2pPr>
            <a:lvl3pPr marL="899913" indent="0">
              <a:buNone/>
              <a:defRPr sz="1814" b="1"/>
            </a:lvl3pPr>
            <a:lvl4pPr marL="1349869" indent="0">
              <a:buNone/>
              <a:defRPr sz="1512" b="1"/>
            </a:lvl4pPr>
            <a:lvl5pPr marL="1799828" indent="0">
              <a:buNone/>
              <a:defRPr sz="1512" b="1"/>
            </a:lvl5pPr>
            <a:lvl6pPr marL="2249785" indent="0">
              <a:buNone/>
              <a:defRPr sz="1512" b="1"/>
            </a:lvl6pPr>
            <a:lvl7pPr marL="2699738" indent="0">
              <a:buNone/>
              <a:defRPr sz="1512" b="1"/>
            </a:lvl7pPr>
            <a:lvl8pPr marL="3149694" indent="0">
              <a:buNone/>
              <a:defRPr sz="1512" b="1"/>
            </a:lvl8pPr>
            <a:lvl9pPr marL="3599650" indent="0">
              <a:buNone/>
              <a:defRPr sz="1512"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5032128" y="2174882"/>
            <a:ext cx="4378590" cy="3951288"/>
          </a:xfrm>
        </p:spPr>
        <p:txBody>
          <a:bodyPr/>
          <a:lstStyle>
            <a:lvl1pPr>
              <a:defRPr sz="2318"/>
            </a:lvl1pPr>
            <a:lvl2pPr>
              <a:defRPr sz="2016"/>
            </a:lvl2pPr>
            <a:lvl3pPr>
              <a:defRPr sz="1814"/>
            </a:lvl3pPr>
            <a:lvl4pPr>
              <a:defRPr sz="1512"/>
            </a:lvl4pPr>
            <a:lvl5pPr>
              <a:defRPr sz="1512"/>
            </a:lvl5pPr>
            <a:lvl6pPr>
              <a:defRPr sz="1512"/>
            </a:lvl6pPr>
            <a:lvl7pPr>
              <a:defRPr sz="1512"/>
            </a:lvl7pPr>
            <a:lvl8pPr>
              <a:defRPr sz="1512"/>
            </a:lvl8pPr>
            <a:lvl9pPr>
              <a:defRPr sz="151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b="1"/>
            </a:lvl1pPr>
          </a:lstStyle>
          <a:p>
            <a:pPr>
              <a:defRPr/>
            </a:pPr>
            <a:fld id="{B31BA5AF-A74F-49F7-8B12-FD9FCCF66BA9}" type="datetime1">
              <a:rPr lang="ja-JP" altLang="en-US" smtClean="0"/>
              <a:t>2023/6/29</a:t>
            </a:fld>
            <a:endParaRPr lang="ja-JP" altLang="en-US"/>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b="1"/>
            </a:lvl1pPr>
          </a:lstStyle>
          <a:p>
            <a:pPr>
              <a:defRPr/>
            </a:pPr>
            <a:fld id="{C73F1BEF-E86A-447F-9FF1-D47DE9B75E85}" type="slidenum">
              <a:rPr lang="ja-JP" altLang="en-US"/>
              <a:pPr>
                <a:defRPr/>
              </a:pPr>
              <a:t>‹#›</a:t>
            </a:fld>
            <a:endParaRPr lang="ja-JP" altLang="en-US"/>
          </a:p>
        </p:txBody>
      </p:sp>
    </p:spTree>
    <p:extLst>
      <p:ext uri="{BB962C8B-B14F-4D97-AF65-F5344CB8AC3E}">
        <p14:creationId xmlns:p14="http://schemas.microsoft.com/office/powerpoint/2010/main" val="395130150"/>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3"/>
          <p:cNvSpPr>
            <a:spLocks noGrp="1"/>
          </p:cNvSpPr>
          <p:nvPr>
            <p:ph type="dt" sz="half" idx="10"/>
          </p:nvPr>
        </p:nvSpPr>
        <p:spPr/>
        <p:txBody>
          <a:bodyPr/>
          <a:lstStyle>
            <a:lvl1pPr>
              <a:defRPr b="1"/>
            </a:lvl1pPr>
          </a:lstStyle>
          <a:p>
            <a:pPr>
              <a:defRPr/>
            </a:pPr>
            <a:fld id="{FCB1BA12-72F7-4509-A153-FB659696C87E}" type="datetime1">
              <a:rPr lang="ja-JP" altLang="en-US" smtClean="0"/>
              <a:t>2023/6/29</a:t>
            </a:fld>
            <a:endParaRPr lang="ja-JP" altLang="en-US"/>
          </a:p>
        </p:txBody>
      </p:sp>
      <p:sp>
        <p:nvSpPr>
          <p:cNvPr id="4"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b="1"/>
            </a:lvl1pPr>
          </a:lstStyle>
          <a:p>
            <a:pPr>
              <a:defRPr/>
            </a:pPr>
            <a:fld id="{61A37CAA-3745-4CAA-AE00-1BAD74B6348D}" type="slidenum">
              <a:rPr lang="ja-JP" altLang="en-US"/>
              <a:pPr>
                <a:defRPr/>
              </a:pPr>
              <a:t>‹#›</a:t>
            </a:fld>
            <a:endParaRPr lang="ja-JP" altLang="en-US"/>
          </a:p>
        </p:txBody>
      </p:sp>
    </p:spTree>
    <p:extLst>
      <p:ext uri="{BB962C8B-B14F-4D97-AF65-F5344CB8AC3E}">
        <p14:creationId xmlns:p14="http://schemas.microsoft.com/office/powerpoint/2010/main" val="1354911578"/>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pPr>
              <a:defRPr/>
            </a:pPr>
            <a:fld id="{F0807BE7-64DF-4F9A-8012-5AB0DDB30219}" type="datetime1">
              <a:rPr lang="ja-JP" altLang="en-US" smtClean="0"/>
              <a:t>2023/6/29</a:t>
            </a:fld>
            <a:endParaRPr lang="ja-JP" altLang="en-US"/>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b="1"/>
            </a:lvl1pPr>
          </a:lstStyle>
          <a:p>
            <a:pPr>
              <a:defRPr/>
            </a:pPr>
            <a:fld id="{C85C9C64-D183-4653-B868-A082EA6AD8F6}" type="slidenum">
              <a:rPr lang="ja-JP" altLang="en-US"/>
              <a:pPr>
                <a:defRPr/>
              </a:pPr>
              <a:t>‹#›</a:t>
            </a:fld>
            <a:endParaRPr lang="ja-JP" altLang="en-US"/>
          </a:p>
        </p:txBody>
      </p:sp>
    </p:spTree>
    <p:extLst>
      <p:ext uri="{BB962C8B-B14F-4D97-AF65-F5344CB8AC3E}">
        <p14:creationId xmlns:p14="http://schemas.microsoft.com/office/powerpoint/2010/main" val="70768371"/>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4"/>
            <a:ext cx="3259006" cy="1162050"/>
          </a:xfrm>
        </p:spPr>
        <p:txBody>
          <a:bodyPr anchor="b"/>
          <a:lstStyle>
            <a:lvl1pPr algn="l">
              <a:defRPr sz="2016" b="1"/>
            </a:lvl1pPr>
          </a:lstStyle>
          <a:p>
            <a:r>
              <a:rPr lang="ja-JP" altLang="en-US"/>
              <a:t>マスター タイトルの書式設定</a:t>
            </a:r>
          </a:p>
        </p:txBody>
      </p:sp>
      <p:sp>
        <p:nvSpPr>
          <p:cNvPr id="3" name="コンテンツ プレースホルダ 2"/>
          <p:cNvSpPr>
            <a:spLocks noGrp="1"/>
          </p:cNvSpPr>
          <p:nvPr>
            <p:ph idx="1"/>
          </p:nvPr>
        </p:nvSpPr>
        <p:spPr>
          <a:xfrm>
            <a:off x="3873051" y="273812"/>
            <a:ext cx="5537729" cy="5853113"/>
          </a:xfrm>
        </p:spPr>
        <p:txBody>
          <a:bodyPr/>
          <a:lstStyle>
            <a:lvl1pPr>
              <a:defRPr sz="3124"/>
            </a:lvl1pPr>
            <a:lvl2pPr>
              <a:defRPr sz="2721"/>
            </a:lvl2pPr>
            <a:lvl3pPr>
              <a:defRPr sz="2318"/>
            </a:lvl3pPr>
            <a:lvl4pPr>
              <a:defRPr sz="2016"/>
            </a:lvl4pPr>
            <a:lvl5pPr>
              <a:defRPr sz="2016"/>
            </a:lvl5pPr>
            <a:lvl6pPr>
              <a:defRPr sz="2016"/>
            </a:lvl6pPr>
            <a:lvl7pPr>
              <a:defRPr sz="2016"/>
            </a:lvl7pPr>
            <a:lvl8pPr>
              <a:defRPr sz="2016"/>
            </a:lvl8pPr>
            <a:lvl9pPr>
              <a:defRPr sz="201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9" y="1435827"/>
            <a:ext cx="3259006" cy="4691063"/>
          </a:xfrm>
        </p:spPr>
        <p:txBody>
          <a:bodyPr/>
          <a:lstStyle>
            <a:lvl1pPr marL="0" indent="0">
              <a:buNone/>
              <a:defRPr sz="1310"/>
            </a:lvl1pPr>
            <a:lvl2pPr marL="449957" indent="0">
              <a:buNone/>
              <a:defRPr sz="1209"/>
            </a:lvl2pPr>
            <a:lvl3pPr marL="899913" indent="0">
              <a:buNone/>
              <a:defRPr sz="1008"/>
            </a:lvl3pPr>
            <a:lvl4pPr marL="1349869" indent="0">
              <a:buNone/>
              <a:defRPr sz="907"/>
            </a:lvl4pPr>
            <a:lvl5pPr marL="1799828" indent="0">
              <a:buNone/>
              <a:defRPr sz="907"/>
            </a:lvl5pPr>
            <a:lvl6pPr marL="2249785" indent="0">
              <a:buNone/>
              <a:defRPr sz="907"/>
            </a:lvl6pPr>
            <a:lvl7pPr marL="2699738" indent="0">
              <a:buNone/>
              <a:defRPr sz="907"/>
            </a:lvl7pPr>
            <a:lvl8pPr marL="3149694" indent="0">
              <a:buNone/>
              <a:defRPr sz="907"/>
            </a:lvl8pPr>
            <a:lvl9pPr marL="3599650" indent="0">
              <a:buNone/>
              <a:defRPr sz="907"/>
            </a:lvl9pPr>
          </a:lstStyle>
          <a:p>
            <a:pPr lvl="0"/>
            <a:r>
              <a:rPr lang="ja-JP" altLang="en-US"/>
              <a:t>マスター テキストの書式設定</a:t>
            </a:r>
          </a:p>
        </p:txBody>
      </p:sp>
      <p:sp>
        <p:nvSpPr>
          <p:cNvPr id="5" name="日付プレースホルダ 3"/>
          <p:cNvSpPr>
            <a:spLocks noGrp="1"/>
          </p:cNvSpPr>
          <p:nvPr>
            <p:ph type="dt" sz="half" idx="10"/>
          </p:nvPr>
        </p:nvSpPr>
        <p:spPr/>
        <p:txBody>
          <a:bodyPr/>
          <a:lstStyle>
            <a:lvl1pPr>
              <a:defRPr b="1"/>
            </a:lvl1pPr>
          </a:lstStyle>
          <a:p>
            <a:pPr>
              <a:defRPr/>
            </a:pPr>
            <a:fld id="{18EEC7C5-F352-4344-964B-D6D436711E56}" type="datetime1">
              <a:rPr lang="ja-JP" altLang="en-US" smtClean="0"/>
              <a:t>2023/6/29</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pPr>
              <a:defRPr/>
            </a:pPr>
            <a:fld id="{733DC9CE-33BE-4468-B45F-1204B5BDC634}" type="slidenum">
              <a:rPr lang="ja-JP" altLang="en-US"/>
              <a:pPr>
                <a:defRPr/>
              </a:pPr>
              <a:t>‹#›</a:t>
            </a:fld>
            <a:endParaRPr lang="ja-JP" altLang="en-US"/>
          </a:p>
        </p:txBody>
      </p:sp>
    </p:spTree>
    <p:extLst>
      <p:ext uri="{BB962C8B-B14F-4D97-AF65-F5344CB8AC3E}">
        <p14:creationId xmlns:p14="http://schemas.microsoft.com/office/powerpoint/2010/main" val="3814147671"/>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89" y="4800606"/>
            <a:ext cx="5943600" cy="566738"/>
          </a:xfrm>
        </p:spPr>
        <p:txBody>
          <a:bodyPr anchor="b"/>
          <a:lstStyle>
            <a:lvl1pPr algn="l">
              <a:defRPr sz="2016" b="1"/>
            </a:lvl1pPr>
          </a:lstStyle>
          <a:p>
            <a:r>
              <a:rPr lang="ja-JP" altLang="en-US"/>
              <a:t>マスター タイトルの書式設定</a:t>
            </a:r>
          </a:p>
        </p:txBody>
      </p:sp>
      <p:sp>
        <p:nvSpPr>
          <p:cNvPr id="3" name="図プレースホルダ 2"/>
          <p:cNvSpPr>
            <a:spLocks noGrp="1"/>
          </p:cNvSpPr>
          <p:nvPr>
            <p:ph type="pic" idx="1"/>
          </p:nvPr>
        </p:nvSpPr>
        <p:spPr>
          <a:xfrm>
            <a:off x="1941689" y="612776"/>
            <a:ext cx="5943600" cy="4114800"/>
          </a:xfrm>
        </p:spPr>
        <p:txBody>
          <a:bodyPr rtlCol="0">
            <a:normAutofit/>
          </a:bodyPr>
          <a:lstStyle>
            <a:lvl1pPr marL="0" indent="0">
              <a:buNone/>
              <a:defRPr sz="3124"/>
            </a:lvl1pPr>
            <a:lvl2pPr marL="449957" indent="0">
              <a:buNone/>
              <a:defRPr sz="2721"/>
            </a:lvl2pPr>
            <a:lvl3pPr marL="899913" indent="0">
              <a:buNone/>
              <a:defRPr sz="2318"/>
            </a:lvl3pPr>
            <a:lvl4pPr marL="1349869" indent="0">
              <a:buNone/>
              <a:defRPr sz="2016"/>
            </a:lvl4pPr>
            <a:lvl5pPr marL="1799828" indent="0">
              <a:buNone/>
              <a:defRPr sz="2016"/>
            </a:lvl5pPr>
            <a:lvl6pPr marL="2249785" indent="0">
              <a:buNone/>
              <a:defRPr sz="2016"/>
            </a:lvl6pPr>
            <a:lvl7pPr marL="2699738" indent="0">
              <a:buNone/>
              <a:defRPr sz="2016"/>
            </a:lvl7pPr>
            <a:lvl8pPr marL="3149694" indent="0">
              <a:buNone/>
              <a:defRPr sz="2016"/>
            </a:lvl8pPr>
            <a:lvl9pPr marL="3599650" indent="0">
              <a:buNone/>
              <a:defRPr sz="2016"/>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941689" y="5367509"/>
            <a:ext cx="5943600" cy="804863"/>
          </a:xfrm>
        </p:spPr>
        <p:txBody>
          <a:bodyPr/>
          <a:lstStyle>
            <a:lvl1pPr marL="0" indent="0">
              <a:buNone/>
              <a:defRPr sz="1310"/>
            </a:lvl1pPr>
            <a:lvl2pPr marL="449957" indent="0">
              <a:buNone/>
              <a:defRPr sz="1209"/>
            </a:lvl2pPr>
            <a:lvl3pPr marL="899913" indent="0">
              <a:buNone/>
              <a:defRPr sz="1008"/>
            </a:lvl3pPr>
            <a:lvl4pPr marL="1349869" indent="0">
              <a:buNone/>
              <a:defRPr sz="907"/>
            </a:lvl4pPr>
            <a:lvl5pPr marL="1799828" indent="0">
              <a:buNone/>
              <a:defRPr sz="907"/>
            </a:lvl5pPr>
            <a:lvl6pPr marL="2249785" indent="0">
              <a:buNone/>
              <a:defRPr sz="907"/>
            </a:lvl6pPr>
            <a:lvl7pPr marL="2699738" indent="0">
              <a:buNone/>
              <a:defRPr sz="907"/>
            </a:lvl7pPr>
            <a:lvl8pPr marL="3149694" indent="0">
              <a:buNone/>
              <a:defRPr sz="907"/>
            </a:lvl8pPr>
            <a:lvl9pPr marL="3599650" indent="0">
              <a:buNone/>
              <a:defRPr sz="907"/>
            </a:lvl9pPr>
          </a:lstStyle>
          <a:p>
            <a:pPr lvl="0"/>
            <a:r>
              <a:rPr lang="ja-JP" altLang="en-US"/>
              <a:t>マスター テキストの書式設定</a:t>
            </a:r>
          </a:p>
        </p:txBody>
      </p:sp>
      <p:sp>
        <p:nvSpPr>
          <p:cNvPr id="5" name="日付プレースホルダ 3"/>
          <p:cNvSpPr>
            <a:spLocks noGrp="1"/>
          </p:cNvSpPr>
          <p:nvPr>
            <p:ph type="dt" sz="half" idx="10"/>
          </p:nvPr>
        </p:nvSpPr>
        <p:spPr/>
        <p:txBody>
          <a:bodyPr/>
          <a:lstStyle>
            <a:lvl1pPr>
              <a:defRPr b="1"/>
            </a:lvl1pPr>
          </a:lstStyle>
          <a:p>
            <a:pPr>
              <a:defRPr/>
            </a:pPr>
            <a:fld id="{6E5ABB58-D187-49F1-80F8-F05682CB3426}" type="datetime1">
              <a:rPr lang="ja-JP" altLang="en-US" smtClean="0"/>
              <a:t>2023/6/29</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pPr>
              <a:defRPr/>
            </a:pPr>
            <a:fld id="{B17139A5-C671-40F8-9702-D84C29DEBAE3}" type="slidenum">
              <a:rPr lang="ja-JP" altLang="en-US"/>
              <a:pPr>
                <a:defRPr/>
              </a:pPr>
              <a:t>‹#›</a:t>
            </a:fld>
            <a:endParaRPr lang="ja-JP" altLang="en-US"/>
          </a:p>
        </p:txBody>
      </p:sp>
    </p:spTree>
    <p:extLst>
      <p:ext uri="{BB962C8B-B14F-4D97-AF65-F5344CB8AC3E}">
        <p14:creationId xmlns:p14="http://schemas.microsoft.com/office/powerpoint/2010/main" val="3666028803"/>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タイトル プレースホルダ 1"/>
          <p:cNvSpPr>
            <a:spLocks noGrp="1"/>
          </p:cNvSpPr>
          <p:nvPr>
            <p:ph type="title"/>
          </p:nvPr>
        </p:nvSpPr>
        <p:spPr bwMode="auto">
          <a:xfrm>
            <a:off x="49533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286" tIns="44643" rIns="89286" bIns="44643" numCol="1" anchor="ctr" anchorCtr="0" compatLnSpc="1">
            <a:prstTxWarp prst="textNoShape">
              <a:avLst/>
            </a:prstTxWarp>
          </a:bodyPr>
          <a:lstStyle/>
          <a:p>
            <a:pPr lvl="0"/>
            <a:r>
              <a:rPr lang="ja-JP" altLang="en-US"/>
              <a:t>マスタ タイトルの書式設定</a:t>
            </a:r>
          </a:p>
        </p:txBody>
      </p:sp>
      <p:sp>
        <p:nvSpPr>
          <p:cNvPr id="11267" name="テキスト プレースホルダ 2"/>
          <p:cNvSpPr>
            <a:spLocks noGrp="1"/>
          </p:cNvSpPr>
          <p:nvPr>
            <p:ph type="body" idx="1"/>
          </p:nvPr>
        </p:nvSpPr>
        <p:spPr bwMode="auto">
          <a:xfrm>
            <a:off x="495330" y="160021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286" tIns="44643" rIns="89286" bIns="44643"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417" y="6357215"/>
            <a:ext cx="2311401" cy="365125"/>
          </a:xfrm>
          <a:prstGeom prst="rect">
            <a:avLst/>
          </a:prstGeom>
        </p:spPr>
        <p:txBody>
          <a:bodyPr vert="horz" wrap="square" lIns="89286" tIns="44643" rIns="89286" bIns="44643" numCol="1" anchor="ctr" anchorCtr="0" compatLnSpc="1">
            <a:prstTxWarp prst="textNoShape">
              <a:avLst/>
            </a:prstTxWarp>
          </a:bodyPr>
          <a:lstStyle>
            <a:lvl1pPr>
              <a:defRPr sz="1209" b="0">
                <a:solidFill>
                  <a:srgbClr val="898989"/>
                </a:solidFill>
                <a:latin typeface="Calibri" pitchFamily="-108" charset="0"/>
                <a:ea typeface="ＭＳ Ｐゴシック" pitchFamily="-108" charset="-128"/>
              </a:defRPr>
            </a:lvl1pPr>
          </a:lstStyle>
          <a:p>
            <a:pPr>
              <a:defRPr/>
            </a:pPr>
            <a:fld id="{CE9635EC-49A8-4508-98DF-60ADDEB4EE82}" type="datetime1">
              <a:rPr lang="ja-JP" altLang="en-US" smtClean="0"/>
              <a:t>2023/6/29</a:t>
            </a:fld>
            <a:endParaRPr lang="ja-JP" altLang="en-US"/>
          </a:p>
        </p:txBody>
      </p:sp>
      <p:sp>
        <p:nvSpPr>
          <p:cNvPr id="5" name="フッター プレースホルダ 4"/>
          <p:cNvSpPr>
            <a:spLocks noGrp="1"/>
          </p:cNvSpPr>
          <p:nvPr>
            <p:ph type="ftr" sz="quarter" idx="3"/>
          </p:nvPr>
        </p:nvSpPr>
        <p:spPr>
          <a:xfrm>
            <a:off x="3384567" y="6357215"/>
            <a:ext cx="3136900" cy="365125"/>
          </a:xfrm>
          <a:prstGeom prst="rect">
            <a:avLst/>
          </a:prstGeom>
        </p:spPr>
        <p:txBody>
          <a:bodyPr vert="horz" lIns="89286" tIns="44643" rIns="89286" bIns="44643" rtlCol="0" anchor="ctr"/>
          <a:lstStyle>
            <a:lvl1pPr algn="ctr" fontAlgn="auto">
              <a:spcBef>
                <a:spcPts val="0"/>
              </a:spcBef>
              <a:spcAft>
                <a:spcPts val="0"/>
              </a:spcAft>
              <a:defRPr sz="1209" b="0">
                <a:solidFill>
                  <a:prstClr val="black">
                    <a:tint val="75000"/>
                  </a:prst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7099418" y="6357215"/>
            <a:ext cx="2311401" cy="365125"/>
          </a:xfrm>
          <a:prstGeom prst="rect">
            <a:avLst/>
          </a:prstGeom>
        </p:spPr>
        <p:txBody>
          <a:bodyPr vert="horz" wrap="square" lIns="89286" tIns="44643" rIns="89286" bIns="44643" numCol="1" anchor="ctr" anchorCtr="0" compatLnSpc="1">
            <a:prstTxWarp prst="textNoShape">
              <a:avLst/>
            </a:prstTxWarp>
          </a:bodyPr>
          <a:lstStyle>
            <a:lvl1pPr algn="r">
              <a:defRPr sz="1209" b="0">
                <a:solidFill>
                  <a:srgbClr val="898989"/>
                </a:solidFill>
                <a:latin typeface="Calibri" pitchFamily="-108" charset="0"/>
                <a:ea typeface="ＭＳ Ｐゴシック" pitchFamily="-108" charset="-128"/>
              </a:defRPr>
            </a:lvl1pPr>
          </a:lstStyle>
          <a:p>
            <a:pPr>
              <a:defRPr/>
            </a:pPr>
            <a:fld id="{A7FBC53C-BB72-4CC4-A677-7D3FC0755939}" type="slidenum">
              <a:rPr lang="ja-JP" altLang="en-US"/>
              <a:pPr>
                <a:defRPr/>
              </a:pPr>
              <a:t>‹#›</a:t>
            </a:fld>
            <a:endParaRPr lang="ja-JP" altLang="en-US"/>
          </a:p>
        </p:txBody>
      </p:sp>
    </p:spTree>
    <p:extLst>
      <p:ext uri="{BB962C8B-B14F-4D97-AF65-F5344CB8AC3E}">
        <p14:creationId xmlns:p14="http://schemas.microsoft.com/office/powerpoint/2010/main" val="218096461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spd="slow">
    <p:circle/>
  </p:transition>
  <p:hf hdr="0" ftr="0" dt="0"/>
  <p:txStyles>
    <p:titleStyle>
      <a:lvl1pPr algn="ctr" rtl="0" eaLnBrk="0" fontAlgn="base" hangingPunct="0">
        <a:spcBef>
          <a:spcPct val="0"/>
        </a:spcBef>
        <a:spcAft>
          <a:spcPct val="0"/>
        </a:spcAft>
        <a:defRPr kumimoji="1" sz="4334" kern="1200">
          <a:solidFill>
            <a:schemeClr val="tx1"/>
          </a:solidFill>
          <a:latin typeface="+mj-lt"/>
          <a:ea typeface="+mj-ea"/>
          <a:cs typeface="ＭＳ Ｐゴシック" pitchFamily="-108" charset="-128"/>
        </a:defRPr>
      </a:lvl1pPr>
      <a:lvl2pPr algn="ctr" rtl="0" eaLnBrk="0" fontAlgn="base" hangingPunct="0">
        <a:spcBef>
          <a:spcPct val="0"/>
        </a:spcBef>
        <a:spcAft>
          <a:spcPct val="0"/>
        </a:spcAft>
        <a:defRPr kumimoji="1" sz="4334">
          <a:solidFill>
            <a:schemeClr val="tx1"/>
          </a:solidFill>
          <a:latin typeface="Calibri" pitchFamily="34" charset="0"/>
          <a:ea typeface="ＭＳ Ｐゴシック" charset="-128"/>
          <a:cs typeface="ＭＳ Ｐゴシック" pitchFamily="-108" charset="-128"/>
        </a:defRPr>
      </a:lvl2pPr>
      <a:lvl3pPr algn="ctr" rtl="0" eaLnBrk="0" fontAlgn="base" hangingPunct="0">
        <a:spcBef>
          <a:spcPct val="0"/>
        </a:spcBef>
        <a:spcAft>
          <a:spcPct val="0"/>
        </a:spcAft>
        <a:defRPr kumimoji="1" sz="4334">
          <a:solidFill>
            <a:schemeClr val="tx1"/>
          </a:solidFill>
          <a:latin typeface="Calibri" pitchFamily="34" charset="0"/>
          <a:ea typeface="ＭＳ Ｐゴシック" charset="-128"/>
          <a:cs typeface="ＭＳ Ｐゴシック" pitchFamily="-108" charset="-128"/>
        </a:defRPr>
      </a:lvl3pPr>
      <a:lvl4pPr algn="ctr" rtl="0" eaLnBrk="0" fontAlgn="base" hangingPunct="0">
        <a:spcBef>
          <a:spcPct val="0"/>
        </a:spcBef>
        <a:spcAft>
          <a:spcPct val="0"/>
        </a:spcAft>
        <a:defRPr kumimoji="1" sz="4334">
          <a:solidFill>
            <a:schemeClr val="tx1"/>
          </a:solidFill>
          <a:latin typeface="Calibri" pitchFamily="34" charset="0"/>
          <a:ea typeface="ＭＳ Ｐゴシック" charset="-128"/>
          <a:cs typeface="ＭＳ Ｐゴシック" pitchFamily="-108" charset="-128"/>
        </a:defRPr>
      </a:lvl4pPr>
      <a:lvl5pPr algn="ctr" rtl="0" eaLnBrk="0" fontAlgn="base" hangingPunct="0">
        <a:spcBef>
          <a:spcPct val="0"/>
        </a:spcBef>
        <a:spcAft>
          <a:spcPct val="0"/>
        </a:spcAft>
        <a:defRPr kumimoji="1" sz="4334">
          <a:solidFill>
            <a:schemeClr val="tx1"/>
          </a:solidFill>
          <a:latin typeface="Calibri" pitchFamily="34" charset="0"/>
          <a:ea typeface="ＭＳ Ｐゴシック" charset="-128"/>
          <a:cs typeface="ＭＳ Ｐゴシック" pitchFamily="-108" charset="-128"/>
        </a:defRPr>
      </a:lvl5pPr>
      <a:lvl6pPr marL="449957" algn="ctr" rtl="0" eaLnBrk="1" fontAlgn="base" hangingPunct="1">
        <a:spcBef>
          <a:spcPct val="0"/>
        </a:spcBef>
        <a:spcAft>
          <a:spcPct val="0"/>
        </a:spcAft>
        <a:defRPr kumimoji="1" sz="4334">
          <a:solidFill>
            <a:schemeClr val="tx1"/>
          </a:solidFill>
          <a:latin typeface="Calibri" pitchFamily="34" charset="0"/>
          <a:ea typeface="ＭＳ Ｐゴシック" charset="-128"/>
        </a:defRPr>
      </a:lvl6pPr>
      <a:lvl7pPr marL="899913" algn="ctr" rtl="0" eaLnBrk="1" fontAlgn="base" hangingPunct="1">
        <a:spcBef>
          <a:spcPct val="0"/>
        </a:spcBef>
        <a:spcAft>
          <a:spcPct val="0"/>
        </a:spcAft>
        <a:defRPr kumimoji="1" sz="4334">
          <a:solidFill>
            <a:schemeClr val="tx1"/>
          </a:solidFill>
          <a:latin typeface="Calibri" pitchFamily="34" charset="0"/>
          <a:ea typeface="ＭＳ Ｐゴシック" charset="-128"/>
        </a:defRPr>
      </a:lvl7pPr>
      <a:lvl8pPr marL="1349869" algn="ctr" rtl="0" eaLnBrk="1" fontAlgn="base" hangingPunct="1">
        <a:spcBef>
          <a:spcPct val="0"/>
        </a:spcBef>
        <a:spcAft>
          <a:spcPct val="0"/>
        </a:spcAft>
        <a:defRPr kumimoji="1" sz="4334">
          <a:solidFill>
            <a:schemeClr val="tx1"/>
          </a:solidFill>
          <a:latin typeface="Calibri" pitchFamily="34" charset="0"/>
          <a:ea typeface="ＭＳ Ｐゴシック" charset="-128"/>
        </a:defRPr>
      </a:lvl8pPr>
      <a:lvl9pPr marL="1799828" algn="ctr" rtl="0" eaLnBrk="1" fontAlgn="base" hangingPunct="1">
        <a:spcBef>
          <a:spcPct val="0"/>
        </a:spcBef>
        <a:spcAft>
          <a:spcPct val="0"/>
        </a:spcAft>
        <a:defRPr kumimoji="1" sz="4334">
          <a:solidFill>
            <a:schemeClr val="tx1"/>
          </a:solidFill>
          <a:latin typeface="Calibri" pitchFamily="34" charset="0"/>
          <a:ea typeface="ＭＳ Ｐゴシック" charset="-128"/>
        </a:defRPr>
      </a:lvl9pPr>
    </p:titleStyle>
    <p:bodyStyle>
      <a:lvl1pPr marL="335700" indent="-335700" algn="l" rtl="0" eaLnBrk="0" fontAlgn="base" hangingPunct="0">
        <a:spcBef>
          <a:spcPct val="20000"/>
        </a:spcBef>
        <a:spcAft>
          <a:spcPct val="0"/>
        </a:spcAft>
        <a:buFont typeface="Arial" pitchFamily="34" charset="0"/>
        <a:buChar char="•"/>
        <a:defRPr kumimoji="1" sz="3124" kern="1200">
          <a:solidFill>
            <a:schemeClr val="tx1"/>
          </a:solidFill>
          <a:latin typeface="+mn-lt"/>
          <a:ea typeface="+mn-ea"/>
          <a:cs typeface="ＭＳ Ｐゴシック" pitchFamily="-108" charset="-128"/>
        </a:defRPr>
      </a:lvl1pPr>
      <a:lvl2pPr marL="728951" indent="-279751" algn="l" rtl="0" eaLnBrk="0" fontAlgn="base" hangingPunct="0">
        <a:spcBef>
          <a:spcPct val="20000"/>
        </a:spcBef>
        <a:spcAft>
          <a:spcPct val="0"/>
        </a:spcAft>
        <a:buFont typeface="Arial" pitchFamily="34" charset="0"/>
        <a:buChar char="–"/>
        <a:defRPr kumimoji="1" sz="2721" kern="1200">
          <a:solidFill>
            <a:schemeClr val="tx1"/>
          </a:solidFill>
          <a:latin typeface="+mn-lt"/>
          <a:ea typeface="+mn-ea"/>
          <a:cs typeface="+mn-cs"/>
        </a:defRPr>
      </a:lvl2pPr>
      <a:lvl3pPr marL="1122201" indent="-222203" algn="l" rtl="0" eaLnBrk="0" fontAlgn="base" hangingPunct="0">
        <a:spcBef>
          <a:spcPct val="20000"/>
        </a:spcBef>
        <a:spcAft>
          <a:spcPct val="0"/>
        </a:spcAft>
        <a:buFont typeface="Arial" pitchFamily="34" charset="0"/>
        <a:buChar char="•"/>
        <a:defRPr kumimoji="1" sz="2318" kern="1200">
          <a:solidFill>
            <a:schemeClr val="tx1"/>
          </a:solidFill>
          <a:latin typeface="+mn-lt"/>
          <a:ea typeface="+mn-ea"/>
          <a:cs typeface="+mn-cs"/>
        </a:defRPr>
      </a:lvl3pPr>
      <a:lvl4pPr marL="1571400" indent="-222203" algn="l" rtl="0" eaLnBrk="0" fontAlgn="base" hangingPunct="0">
        <a:spcBef>
          <a:spcPct val="20000"/>
        </a:spcBef>
        <a:spcAft>
          <a:spcPct val="0"/>
        </a:spcAft>
        <a:buFont typeface="Arial" pitchFamily="34" charset="0"/>
        <a:buChar char="–"/>
        <a:defRPr kumimoji="1" sz="2016" kern="1200">
          <a:solidFill>
            <a:schemeClr val="tx1"/>
          </a:solidFill>
          <a:latin typeface="+mn-lt"/>
          <a:ea typeface="+mn-ea"/>
          <a:cs typeface="+mn-cs"/>
        </a:defRPr>
      </a:lvl4pPr>
      <a:lvl5pPr marL="2022200" indent="-222203" algn="l" rtl="0" eaLnBrk="0" fontAlgn="base" hangingPunct="0">
        <a:spcBef>
          <a:spcPct val="20000"/>
        </a:spcBef>
        <a:spcAft>
          <a:spcPct val="0"/>
        </a:spcAft>
        <a:buFont typeface="Arial" pitchFamily="34" charset="0"/>
        <a:buChar char="»"/>
        <a:defRPr kumimoji="1" sz="2016" kern="1200">
          <a:solidFill>
            <a:schemeClr val="tx1"/>
          </a:solidFill>
          <a:latin typeface="+mn-lt"/>
          <a:ea typeface="+mn-ea"/>
          <a:cs typeface="+mn-cs"/>
        </a:defRPr>
      </a:lvl5pPr>
      <a:lvl6pPr marL="2474762" indent="-224978" algn="l" defTabSz="899913" rtl="0" eaLnBrk="1" latinLnBrk="0" hangingPunct="1">
        <a:spcBef>
          <a:spcPct val="20000"/>
        </a:spcBef>
        <a:buFont typeface="Arial" pitchFamily="34" charset="0"/>
        <a:buChar char="•"/>
        <a:defRPr kumimoji="1" sz="2016" kern="1200">
          <a:solidFill>
            <a:schemeClr val="tx1"/>
          </a:solidFill>
          <a:latin typeface="+mn-lt"/>
          <a:ea typeface="+mn-ea"/>
          <a:cs typeface="+mn-cs"/>
        </a:defRPr>
      </a:lvl6pPr>
      <a:lvl7pPr marL="2924716" indent="-224978" algn="l" defTabSz="899913" rtl="0" eaLnBrk="1" latinLnBrk="0" hangingPunct="1">
        <a:spcBef>
          <a:spcPct val="20000"/>
        </a:spcBef>
        <a:buFont typeface="Arial" pitchFamily="34" charset="0"/>
        <a:buChar char="•"/>
        <a:defRPr kumimoji="1" sz="2016" kern="1200">
          <a:solidFill>
            <a:schemeClr val="tx1"/>
          </a:solidFill>
          <a:latin typeface="+mn-lt"/>
          <a:ea typeface="+mn-ea"/>
          <a:cs typeface="+mn-cs"/>
        </a:defRPr>
      </a:lvl7pPr>
      <a:lvl8pPr marL="3374673" indent="-224978" algn="l" defTabSz="899913" rtl="0" eaLnBrk="1" latinLnBrk="0" hangingPunct="1">
        <a:spcBef>
          <a:spcPct val="20000"/>
        </a:spcBef>
        <a:buFont typeface="Arial" pitchFamily="34" charset="0"/>
        <a:buChar char="•"/>
        <a:defRPr kumimoji="1" sz="2016" kern="1200">
          <a:solidFill>
            <a:schemeClr val="tx1"/>
          </a:solidFill>
          <a:latin typeface="+mn-lt"/>
          <a:ea typeface="+mn-ea"/>
          <a:cs typeface="+mn-cs"/>
        </a:defRPr>
      </a:lvl8pPr>
      <a:lvl9pPr marL="3824629" indent="-224978" algn="l" defTabSz="899913" rtl="0" eaLnBrk="1" latinLnBrk="0" hangingPunct="1">
        <a:spcBef>
          <a:spcPct val="20000"/>
        </a:spcBef>
        <a:buFont typeface="Arial" pitchFamily="34" charset="0"/>
        <a:buChar char="•"/>
        <a:defRPr kumimoji="1" sz="2016" kern="1200">
          <a:solidFill>
            <a:schemeClr val="tx1"/>
          </a:solidFill>
          <a:latin typeface="+mn-lt"/>
          <a:ea typeface="+mn-ea"/>
          <a:cs typeface="+mn-cs"/>
        </a:defRPr>
      </a:lvl9pPr>
    </p:bodyStyle>
    <p:otherStyle>
      <a:defPPr>
        <a:defRPr lang="ja-JP"/>
      </a:defPPr>
      <a:lvl1pPr marL="0" algn="l" defTabSz="899913" rtl="0" eaLnBrk="1" latinLnBrk="0" hangingPunct="1">
        <a:defRPr kumimoji="1" sz="1814" kern="1200">
          <a:solidFill>
            <a:schemeClr val="tx1"/>
          </a:solidFill>
          <a:latin typeface="+mn-lt"/>
          <a:ea typeface="+mn-ea"/>
          <a:cs typeface="+mn-cs"/>
        </a:defRPr>
      </a:lvl1pPr>
      <a:lvl2pPr marL="449957" algn="l" defTabSz="899913" rtl="0" eaLnBrk="1" latinLnBrk="0" hangingPunct="1">
        <a:defRPr kumimoji="1" sz="1814" kern="1200">
          <a:solidFill>
            <a:schemeClr val="tx1"/>
          </a:solidFill>
          <a:latin typeface="+mn-lt"/>
          <a:ea typeface="+mn-ea"/>
          <a:cs typeface="+mn-cs"/>
        </a:defRPr>
      </a:lvl2pPr>
      <a:lvl3pPr marL="899913" algn="l" defTabSz="899913" rtl="0" eaLnBrk="1" latinLnBrk="0" hangingPunct="1">
        <a:defRPr kumimoji="1" sz="1814" kern="1200">
          <a:solidFill>
            <a:schemeClr val="tx1"/>
          </a:solidFill>
          <a:latin typeface="+mn-lt"/>
          <a:ea typeface="+mn-ea"/>
          <a:cs typeface="+mn-cs"/>
        </a:defRPr>
      </a:lvl3pPr>
      <a:lvl4pPr marL="1349869" algn="l" defTabSz="899913" rtl="0" eaLnBrk="1" latinLnBrk="0" hangingPunct="1">
        <a:defRPr kumimoji="1" sz="1814" kern="1200">
          <a:solidFill>
            <a:schemeClr val="tx1"/>
          </a:solidFill>
          <a:latin typeface="+mn-lt"/>
          <a:ea typeface="+mn-ea"/>
          <a:cs typeface="+mn-cs"/>
        </a:defRPr>
      </a:lvl4pPr>
      <a:lvl5pPr marL="1799828" algn="l" defTabSz="899913" rtl="0" eaLnBrk="1" latinLnBrk="0" hangingPunct="1">
        <a:defRPr kumimoji="1" sz="1814" kern="1200">
          <a:solidFill>
            <a:schemeClr val="tx1"/>
          </a:solidFill>
          <a:latin typeface="+mn-lt"/>
          <a:ea typeface="+mn-ea"/>
          <a:cs typeface="+mn-cs"/>
        </a:defRPr>
      </a:lvl5pPr>
      <a:lvl6pPr marL="2249785" algn="l" defTabSz="899913" rtl="0" eaLnBrk="1" latinLnBrk="0" hangingPunct="1">
        <a:defRPr kumimoji="1" sz="1814" kern="1200">
          <a:solidFill>
            <a:schemeClr val="tx1"/>
          </a:solidFill>
          <a:latin typeface="+mn-lt"/>
          <a:ea typeface="+mn-ea"/>
          <a:cs typeface="+mn-cs"/>
        </a:defRPr>
      </a:lvl6pPr>
      <a:lvl7pPr marL="2699738" algn="l" defTabSz="899913" rtl="0" eaLnBrk="1" latinLnBrk="0" hangingPunct="1">
        <a:defRPr kumimoji="1" sz="1814" kern="1200">
          <a:solidFill>
            <a:schemeClr val="tx1"/>
          </a:solidFill>
          <a:latin typeface="+mn-lt"/>
          <a:ea typeface="+mn-ea"/>
          <a:cs typeface="+mn-cs"/>
        </a:defRPr>
      </a:lvl7pPr>
      <a:lvl8pPr marL="3149694" algn="l" defTabSz="899913" rtl="0" eaLnBrk="1" latinLnBrk="0" hangingPunct="1">
        <a:defRPr kumimoji="1" sz="1814" kern="1200">
          <a:solidFill>
            <a:schemeClr val="tx1"/>
          </a:solidFill>
          <a:latin typeface="+mn-lt"/>
          <a:ea typeface="+mn-ea"/>
          <a:cs typeface="+mn-cs"/>
        </a:defRPr>
      </a:lvl8pPr>
      <a:lvl9pPr marL="3599650" algn="l" defTabSz="899913" rtl="0" eaLnBrk="1" latinLnBrk="0" hangingPunct="1">
        <a:defRPr kumimoji="1" sz="181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タイトル プレースホルダ 1"/>
          <p:cNvSpPr>
            <a:spLocks noGrp="1"/>
          </p:cNvSpPr>
          <p:nvPr>
            <p:ph type="title"/>
          </p:nvPr>
        </p:nvSpPr>
        <p:spPr bwMode="auto">
          <a:xfrm>
            <a:off x="49533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286" tIns="44643" rIns="89286" bIns="44643" numCol="1" anchor="ctr" anchorCtr="0" compatLnSpc="1">
            <a:prstTxWarp prst="textNoShape">
              <a:avLst/>
            </a:prstTxWarp>
          </a:bodyPr>
          <a:lstStyle/>
          <a:p>
            <a:pPr lvl="0"/>
            <a:r>
              <a:rPr lang="ja-JP" altLang="en-US"/>
              <a:t>マスタ タイトルの書式設定</a:t>
            </a:r>
          </a:p>
        </p:txBody>
      </p:sp>
      <p:sp>
        <p:nvSpPr>
          <p:cNvPr id="11267" name="テキスト プレースホルダ 2"/>
          <p:cNvSpPr>
            <a:spLocks noGrp="1"/>
          </p:cNvSpPr>
          <p:nvPr>
            <p:ph type="body" idx="1"/>
          </p:nvPr>
        </p:nvSpPr>
        <p:spPr bwMode="auto">
          <a:xfrm>
            <a:off x="495330" y="160021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286" tIns="44643" rIns="89286" bIns="44643"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417" y="6357215"/>
            <a:ext cx="2311401" cy="365125"/>
          </a:xfrm>
          <a:prstGeom prst="rect">
            <a:avLst/>
          </a:prstGeom>
        </p:spPr>
        <p:txBody>
          <a:bodyPr vert="horz" wrap="square" lIns="89286" tIns="44643" rIns="89286" bIns="44643" numCol="1" anchor="ctr" anchorCtr="0" compatLnSpc="1">
            <a:prstTxWarp prst="textNoShape">
              <a:avLst/>
            </a:prstTxWarp>
          </a:bodyPr>
          <a:lstStyle>
            <a:lvl1pPr>
              <a:defRPr sz="1209" b="0">
                <a:solidFill>
                  <a:srgbClr val="898989"/>
                </a:solidFill>
                <a:latin typeface="Calibri" pitchFamily="-108" charset="0"/>
                <a:ea typeface="ＭＳ Ｐゴシック" pitchFamily="-108" charset="-128"/>
              </a:defRPr>
            </a:lvl1pPr>
          </a:lstStyle>
          <a:p>
            <a:pPr>
              <a:defRPr/>
            </a:pPr>
            <a:fld id="{49B5D967-66C6-4C51-9965-D9DF3555A1A1}" type="datetime1">
              <a:rPr lang="ja-JP" altLang="en-US" smtClean="0"/>
              <a:t>2023/6/29</a:t>
            </a:fld>
            <a:endParaRPr lang="ja-JP" altLang="en-US"/>
          </a:p>
        </p:txBody>
      </p:sp>
      <p:sp>
        <p:nvSpPr>
          <p:cNvPr id="5" name="フッター プレースホルダ 4"/>
          <p:cNvSpPr>
            <a:spLocks noGrp="1"/>
          </p:cNvSpPr>
          <p:nvPr>
            <p:ph type="ftr" sz="quarter" idx="3"/>
          </p:nvPr>
        </p:nvSpPr>
        <p:spPr>
          <a:xfrm>
            <a:off x="3384567" y="6357215"/>
            <a:ext cx="3136900" cy="365125"/>
          </a:xfrm>
          <a:prstGeom prst="rect">
            <a:avLst/>
          </a:prstGeom>
        </p:spPr>
        <p:txBody>
          <a:bodyPr vert="horz" lIns="89286" tIns="44643" rIns="89286" bIns="44643" rtlCol="0" anchor="ctr"/>
          <a:lstStyle>
            <a:lvl1pPr algn="ctr" fontAlgn="auto">
              <a:spcBef>
                <a:spcPts val="0"/>
              </a:spcBef>
              <a:spcAft>
                <a:spcPts val="0"/>
              </a:spcAft>
              <a:defRPr sz="1209" b="0">
                <a:solidFill>
                  <a:prstClr val="black">
                    <a:tint val="75000"/>
                  </a:prst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7099418" y="6357215"/>
            <a:ext cx="2311401" cy="365125"/>
          </a:xfrm>
          <a:prstGeom prst="rect">
            <a:avLst/>
          </a:prstGeom>
        </p:spPr>
        <p:txBody>
          <a:bodyPr vert="horz" wrap="square" lIns="89286" tIns="44643" rIns="89286" bIns="44643" numCol="1" anchor="ctr" anchorCtr="0" compatLnSpc="1">
            <a:prstTxWarp prst="textNoShape">
              <a:avLst/>
            </a:prstTxWarp>
          </a:bodyPr>
          <a:lstStyle>
            <a:lvl1pPr algn="r">
              <a:defRPr sz="1209" b="0">
                <a:solidFill>
                  <a:srgbClr val="898989"/>
                </a:solidFill>
                <a:latin typeface="Calibri" pitchFamily="-108" charset="0"/>
                <a:ea typeface="ＭＳ Ｐゴシック" pitchFamily="-108" charset="-128"/>
              </a:defRPr>
            </a:lvl1pPr>
          </a:lstStyle>
          <a:p>
            <a:pPr>
              <a:defRPr/>
            </a:pPr>
            <a:fld id="{A7FBC53C-BB72-4CC4-A677-7D3FC0755939}" type="slidenum">
              <a:rPr lang="ja-JP" altLang="en-US"/>
              <a:pPr>
                <a:defRPr/>
              </a:pPr>
              <a:t>‹#›</a:t>
            </a:fld>
            <a:endParaRPr lang="ja-JP" altLang="en-US"/>
          </a:p>
        </p:txBody>
      </p:sp>
    </p:spTree>
    <p:extLst>
      <p:ext uri="{BB962C8B-B14F-4D97-AF65-F5344CB8AC3E}">
        <p14:creationId xmlns:p14="http://schemas.microsoft.com/office/powerpoint/2010/main" val="3801421720"/>
      </p:ext>
    </p:extLst>
  </p:cSld>
  <p:clrMap bg1="lt1" tx1="dk1" bg2="lt2" tx2="dk2" accent1="accent1" accent2="accent2" accent3="accent3" accent4="accent4" accent5="accent5" accent6="accent6" hlink="hlink" folHlink="folHlink"/>
  <p:sldLayoutIdLst>
    <p:sldLayoutId id="2147485056" r:id="rId1"/>
    <p:sldLayoutId id="2147485057" r:id="rId2"/>
    <p:sldLayoutId id="2147485058" r:id="rId3"/>
    <p:sldLayoutId id="2147485059" r:id="rId4"/>
    <p:sldLayoutId id="2147485060" r:id="rId5"/>
    <p:sldLayoutId id="2147485061" r:id="rId6"/>
    <p:sldLayoutId id="2147485062" r:id="rId7"/>
    <p:sldLayoutId id="2147485063" r:id="rId8"/>
    <p:sldLayoutId id="2147485064" r:id="rId9"/>
    <p:sldLayoutId id="2147485065" r:id="rId10"/>
    <p:sldLayoutId id="2147485066" r:id="rId11"/>
  </p:sldLayoutIdLst>
  <p:transition spd="slow">
    <p:circle/>
  </p:transition>
  <p:hf sldNum="0" hdr="0" ftr="0" dt="0"/>
  <p:txStyles>
    <p:titleStyle>
      <a:lvl1pPr algn="ctr" rtl="0" eaLnBrk="0" fontAlgn="base" hangingPunct="0">
        <a:spcBef>
          <a:spcPct val="0"/>
        </a:spcBef>
        <a:spcAft>
          <a:spcPct val="0"/>
        </a:spcAft>
        <a:defRPr kumimoji="1" sz="4334" kern="1200">
          <a:solidFill>
            <a:schemeClr val="tx1"/>
          </a:solidFill>
          <a:latin typeface="+mj-lt"/>
          <a:ea typeface="+mj-ea"/>
          <a:cs typeface="ＭＳ Ｐゴシック" pitchFamily="-108" charset="-128"/>
        </a:defRPr>
      </a:lvl1pPr>
      <a:lvl2pPr algn="ctr" rtl="0" eaLnBrk="0" fontAlgn="base" hangingPunct="0">
        <a:spcBef>
          <a:spcPct val="0"/>
        </a:spcBef>
        <a:spcAft>
          <a:spcPct val="0"/>
        </a:spcAft>
        <a:defRPr kumimoji="1" sz="4334">
          <a:solidFill>
            <a:schemeClr val="tx1"/>
          </a:solidFill>
          <a:latin typeface="Calibri" pitchFamily="34" charset="0"/>
          <a:ea typeface="ＭＳ Ｐゴシック" charset="-128"/>
          <a:cs typeface="ＭＳ Ｐゴシック" pitchFamily="-108" charset="-128"/>
        </a:defRPr>
      </a:lvl2pPr>
      <a:lvl3pPr algn="ctr" rtl="0" eaLnBrk="0" fontAlgn="base" hangingPunct="0">
        <a:spcBef>
          <a:spcPct val="0"/>
        </a:spcBef>
        <a:spcAft>
          <a:spcPct val="0"/>
        </a:spcAft>
        <a:defRPr kumimoji="1" sz="4334">
          <a:solidFill>
            <a:schemeClr val="tx1"/>
          </a:solidFill>
          <a:latin typeface="Calibri" pitchFamily="34" charset="0"/>
          <a:ea typeface="ＭＳ Ｐゴシック" charset="-128"/>
          <a:cs typeface="ＭＳ Ｐゴシック" pitchFamily="-108" charset="-128"/>
        </a:defRPr>
      </a:lvl3pPr>
      <a:lvl4pPr algn="ctr" rtl="0" eaLnBrk="0" fontAlgn="base" hangingPunct="0">
        <a:spcBef>
          <a:spcPct val="0"/>
        </a:spcBef>
        <a:spcAft>
          <a:spcPct val="0"/>
        </a:spcAft>
        <a:defRPr kumimoji="1" sz="4334">
          <a:solidFill>
            <a:schemeClr val="tx1"/>
          </a:solidFill>
          <a:latin typeface="Calibri" pitchFamily="34" charset="0"/>
          <a:ea typeface="ＭＳ Ｐゴシック" charset="-128"/>
          <a:cs typeface="ＭＳ Ｐゴシック" pitchFamily="-108" charset="-128"/>
        </a:defRPr>
      </a:lvl4pPr>
      <a:lvl5pPr algn="ctr" rtl="0" eaLnBrk="0" fontAlgn="base" hangingPunct="0">
        <a:spcBef>
          <a:spcPct val="0"/>
        </a:spcBef>
        <a:spcAft>
          <a:spcPct val="0"/>
        </a:spcAft>
        <a:defRPr kumimoji="1" sz="4334">
          <a:solidFill>
            <a:schemeClr val="tx1"/>
          </a:solidFill>
          <a:latin typeface="Calibri" pitchFamily="34" charset="0"/>
          <a:ea typeface="ＭＳ Ｐゴシック" charset="-128"/>
          <a:cs typeface="ＭＳ Ｐゴシック" pitchFamily="-108" charset="-128"/>
        </a:defRPr>
      </a:lvl5pPr>
      <a:lvl6pPr marL="449957" algn="ctr" rtl="0" eaLnBrk="1" fontAlgn="base" hangingPunct="1">
        <a:spcBef>
          <a:spcPct val="0"/>
        </a:spcBef>
        <a:spcAft>
          <a:spcPct val="0"/>
        </a:spcAft>
        <a:defRPr kumimoji="1" sz="4334">
          <a:solidFill>
            <a:schemeClr val="tx1"/>
          </a:solidFill>
          <a:latin typeface="Calibri" pitchFamily="34" charset="0"/>
          <a:ea typeface="ＭＳ Ｐゴシック" charset="-128"/>
        </a:defRPr>
      </a:lvl6pPr>
      <a:lvl7pPr marL="899913" algn="ctr" rtl="0" eaLnBrk="1" fontAlgn="base" hangingPunct="1">
        <a:spcBef>
          <a:spcPct val="0"/>
        </a:spcBef>
        <a:spcAft>
          <a:spcPct val="0"/>
        </a:spcAft>
        <a:defRPr kumimoji="1" sz="4334">
          <a:solidFill>
            <a:schemeClr val="tx1"/>
          </a:solidFill>
          <a:latin typeface="Calibri" pitchFamily="34" charset="0"/>
          <a:ea typeface="ＭＳ Ｐゴシック" charset="-128"/>
        </a:defRPr>
      </a:lvl7pPr>
      <a:lvl8pPr marL="1349869" algn="ctr" rtl="0" eaLnBrk="1" fontAlgn="base" hangingPunct="1">
        <a:spcBef>
          <a:spcPct val="0"/>
        </a:spcBef>
        <a:spcAft>
          <a:spcPct val="0"/>
        </a:spcAft>
        <a:defRPr kumimoji="1" sz="4334">
          <a:solidFill>
            <a:schemeClr val="tx1"/>
          </a:solidFill>
          <a:latin typeface="Calibri" pitchFamily="34" charset="0"/>
          <a:ea typeface="ＭＳ Ｐゴシック" charset="-128"/>
        </a:defRPr>
      </a:lvl8pPr>
      <a:lvl9pPr marL="1799828" algn="ctr" rtl="0" eaLnBrk="1" fontAlgn="base" hangingPunct="1">
        <a:spcBef>
          <a:spcPct val="0"/>
        </a:spcBef>
        <a:spcAft>
          <a:spcPct val="0"/>
        </a:spcAft>
        <a:defRPr kumimoji="1" sz="4334">
          <a:solidFill>
            <a:schemeClr val="tx1"/>
          </a:solidFill>
          <a:latin typeface="Calibri" pitchFamily="34" charset="0"/>
          <a:ea typeface="ＭＳ Ｐゴシック" charset="-128"/>
        </a:defRPr>
      </a:lvl9pPr>
    </p:titleStyle>
    <p:bodyStyle>
      <a:lvl1pPr marL="335700" indent="-335700" algn="l" rtl="0" eaLnBrk="0" fontAlgn="base" hangingPunct="0">
        <a:spcBef>
          <a:spcPct val="20000"/>
        </a:spcBef>
        <a:spcAft>
          <a:spcPct val="0"/>
        </a:spcAft>
        <a:buFont typeface="Arial" pitchFamily="34" charset="0"/>
        <a:buChar char="•"/>
        <a:defRPr kumimoji="1" sz="3124" kern="1200">
          <a:solidFill>
            <a:schemeClr val="tx1"/>
          </a:solidFill>
          <a:latin typeface="+mn-lt"/>
          <a:ea typeface="+mn-ea"/>
          <a:cs typeface="ＭＳ Ｐゴシック" pitchFamily="-108" charset="-128"/>
        </a:defRPr>
      </a:lvl1pPr>
      <a:lvl2pPr marL="728951" indent="-279751" algn="l" rtl="0" eaLnBrk="0" fontAlgn="base" hangingPunct="0">
        <a:spcBef>
          <a:spcPct val="20000"/>
        </a:spcBef>
        <a:spcAft>
          <a:spcPct val="0"/>
        </a:spcAft>
        <a:buFont typeface="Arial" pitchFamily="34" charset="0"/>
        <a:buChar char="–"/>
        <a:defRPr kumimoji="1" sz="2721" kern="1200">
          <a:solidFill>
            <a:schemeClr val="tx1"/>
          </a:solidFill>
          <a:latin typeface="+mn-lt"/>
          <a:ea typeface="+mn-ea"/>
          <a:cs typeface="+mn-cs"/>
        </a:defRPr>
      </a:lvl2pPr>
      <a:lvl3pPr marL="1122201" indent="-222203" algn="l" rtl="0" eaLnBrk="0" fontAlgn="base" hangingPunct="0">
        <a:spcBef>
          <a:spcPct val="20000"/>
        </a:spcBef>
        <a:spcAft>
          <a:spcPct val="0"/>
        </a:spcAft>
        <a:buFont typeface="Arial" pitchFamily="34" charset="0"/>
        <a:buChar char="•"/>
        <a:defRPr kumimoji="1" sz="2318" kern="1200">
          <a:solidFill>
            <a:schemeClr val="tx1"/>
          </a:solidFill>
          <a:latin typeface="+mn-lt"/>
          <a:ea typeface="+mn-ea"/>
          <a:cs typeface="+mn-cs"/>
        </a:defRPr>
      </a:lvl3pPr>
      <a:lvl4pPr marL="1571400" indent="-222203" algn="l" rtl="0" eaLnBrk="0" fontAlgn="base" hangingPunct="0">
        <a:spcBef>
          <a:spcPct val="20000"/>
        </a:spcBef>
        <a:spcAft>
          <a:spcPct val="0"/>
        </a:spcAft>
        <a:buFont typeface="Arial" pitchFamily="34" charset="0"/>
        <a:buChar char="–"/>
        <a:defRPr kumimoji="1" sz="2016" kern="1200">
          <a:solidFill>
            <a:schemeClr val="tx1"/>
          </a:solidFill>
          <a:latin typeface="+mn-lt"/>
          <a:ea typeface="+mn-ea"/>
          <a:cs typeface="+mn-cs"/>
        </a:defRPr>
      </a:lvl4pPr>
      <a:lvl5pPr marL="2022200" indent="-222203" algn="l" rtl="0" eaLnBrk="0" fontAlgn="base" hangingPunct="0">
        <a:spcBef>
          <a:spcPct val="20000"/>
        </a:spcBef>
        <a:spcAft>
          <a:spcPct val="0"/>
        </a:spcAft>
        <a:buFont typeface="Arial" pitchFamily="34" charset="0"/>
        <a:buChar char="»"/>
        <a:defRPr kumimoji="1" sz="2016" kern="1200">
          <a:solidFill>
            <a:schemeClr val="tx1"/>
          </a:solidFill>
          <a:latin typeface="+mn-lt"/>
          <a:ea typeface="+mn-ea"/>
          <a:cs typeface="+mn-cs"/>
        </a:defRPr>
      </a:lvl5pPr>
      <a:lvl6pPr marL="2474762" indent="-224978" algn="l" defTabSz="899913" rtl="0" eaLnBrk="1" latinLnBrk="0" hangingPunct="1">
        <a:spcBef>
          <a:spcPct val="20000"/>
        </a:spcBef>
        <a:buFont typeface="Arial" pitchFamily="34" charset="0"/>
        <a:buChar char="•"/>
        <a:defRPr kumimoji="1" sz="2016" kern="1200">
          <a:solidFill>
            <a:schemeClr val="tx1"/>
          </a:solidFill>
          <a:latin typeface="+mn-lt"/>
          <a:ea typeface="+mn-ea"/>
          <a:cs typeface="+mn-cs"/>
        </a:defRPr>
      </a:lvl6pPr>
      <a:lvl7pPr marL="2924716" indent="-224978" algn="l" defTabSz="899913" rtl="0" eaLnBrk="1" latinLnBrk="0" hangingPunct="1">
        <a:spcBef>
          <a:spcPct val="20000"/>
        </a:spcBef>
        <a:buFont typeface="Arial" pitchFamily="34" charset="0"/>
        <a:buChar char="•"/>
        <a:defRPr kumimoji="1" sz="2016" kern="1200">
          <a:solidFill>
            <a:schemeClr val="tx1"/>
          </a:solidFill>
          <a:latin typeface="+mn-lt"/>
          <a:ea typeface="+mn-ea"/>
          <a:cs typeface="+mn-cs"/>
        </a:defRPr>
      </a:lvl7pPr>
      <a:lvl8pPr marL="3374673" indent="-224978" algn="l" defTabSz="899913" rtl="0" eaLnBrk="1" latinLnBrk="0" hangingPunct="1">
        <a:spcBef>
          <a:spcPct val="20000"/>
        </a:spcBef>
        <a:buFont typeface="Arial" pitchFamily="34" charset="0"/>
        <a:buChar char="•"/>
        <a:defRPr kumimoji="1" sz="2016" kern="1200">
          <a:solidFill>
            <a:schemeClr val="tx1"/>
          </a:solidFill>
          <a:latin typeface="+mn-lt"/>
          <a:ea typeface="+mn-ea"/>
          <a:cs typeface="+mn-cs"/>
        </a:defRPr>
      </a:lvl8pPr>
      <a:lvl9pPr marL="3824629" indent="-224978" algn="l" defTabSz="899913" rtl="0" eaLnBrk="1" latinLnBrk="0" hangingPunct="1">
        <a:spcBef>
          <a:spcPct val="20000"/>
        </a:spcBef>
        <a:buFont typeface="Arial" pitchFamily="34" charset="0"/>
        <a:buChar char="•"/>
        <a:defRPr kumimoji="1" sz="2016" kern="1200">
          <a:solidFill>
            <a:schemeClr val="tx1"/>
          </a:solidFill>
          <a:latin typeface="+mn-lt"/>
          <a:ea typeface="+mn-ea"/>
          <a:cs typeface="+mn-cs"/>
        </a:defRPr>
      </a:lvl9pPr>
    </p:bodyStyle>
    <p:otherStyle>
      <a:defPPr>
        <a:defRPr lang="ja-JP"/>
      </a:defPPr>
      <a:lvl1pPr marL="0" algn="l" defTabSz="899913" rtl="0" eaLnBrk="1" latinLnBrk="0" hangingPunct="1">
        <a:defRPr kumimoji="1" sz="1814" kern="1200">
          <a:solidFill>
            <a:schemeClr val="tx1"/>
          </a:solidFill>
          <a:latin typeface="+mn-lt"/>
          <a:ea typeface="+mn-ea"/>
          <a:cs typeface="+mn-cs"/>
        </a:defRPr>
      </a:lvl1pPr>
      <a:lvl2pPr marL="449957" algn="l" defTabSz="899913" rtl="0" eaLnBrk="1" latinLnBrk="0" hangingPunct="1">
        <a:defRPr kumimoji="1" sz="1814" kern="1200">
          <a:solidFill>
            <a:schemeClr val="tx1"/>
          </a:solidFill>
          <a:latin typeface="+mn-lt"/>
          <a:ea typeface="+mn-ea"/>
          <a:cs typeface="+mn-cs"/>
        </a:defRPr>
      </a:lvl2pPr>
      <a:lvl3pPr marL="899913" algn="l" defTabSz="899913" rtl="0" eaLnBrk="1" latinLnBrk="0" hangingPunct="1">
        <a:defRPr kumimoji="1" sz="1814" kern="1200">
          <a:solidFill>
            <a:schemeClr val="tx1"/>
          </a:solidFill>
          <a:latin typeface="+mn-lt"/>
          <a:ea typeface="+mn-ea"/>
          <a:cs typeface="+mn-cs"/>
        </a:defRPr>
      </a:lvl3pPr>
      <a:lvl4pPr marL="1349869" algn="l" defTabSz="899913" rtl="0" eaLnBrk="1" latinLnBrk="0" hangingPunct="1">
        <a:defRPr kumimoji="1" sz="1814" kern="1200">
          <a:solidFill>
            <a:schemeClr val="tx1"/>
          </a:solidFill>
          <a:latin typeface="+mn-lt"/>
          <a:ea typeface="+mn-ea"/>
          <a:cs typeface="+mn-cs"/>
        </a:defRPr>
      </a:lvl4pPr>
      <a:lvl5pPr marL="1799828" algn="l" defTabSz="899913" rtl="0" eaLnBrk="1" latinLnBrk="0" hangingPunct="1">
        <a:defRPr kumimoji="1" sz="1814" kern="1200">
          <a:solidFill>
            <a:schemeClr val="tx1"/>
          </a:solidFill>
          <a:latin typeface="+mn-lt"/>
          <a:ea typeface="+mn-ea"/>
          <a:cs typeface="+mn-cs"/>
        </a:defRPr>
      </a:lvl5pPr>
      <a:lvl6pPr marL="2249785" algn="l" defTabSz="899913" rtl="0" eaLnBrk="1" latinLnBrk="0" hangingPunct="1">
        <a:defRPr kumimoji="1" sz="1814" kern="1200">
          <a:solidFill>
            <a:schemeClr val="tx1"/>
          </a:solidFill>
          <a:latin typeface="+mn-lt"/>
          <a:ea typeface="+mn-ea"/>
          <a:cs typeface="+mn-cs"/>
        </a:defRPr>
      </a:lvl6pPr>
      <a:lvl7pPr marL="2699738" algn="l" defTabSz="899913" rtl="0" eaLnBrk="1" latinLnBrk="0" hangingPunct="1">
        <a:defRPr kumimoji="1" sz="1814" kern="1200">
          <a:solidFill>
            <a:schemeClr val="tx1"/>
          </a:solidFill>
          <a:latin typeface="+mn-lt"/>
          <a:ea typeface="+mn-ea"/>
          <a:cs typeface="+mn-cs"/>
        </a:defRPr>
      </a:lvl7pPr>
      <a:lvl8pPr marL="3149694" algn="l" defTabSz="899913" rtl="0" eaLnBrk="1" latinLnBrk="0" hangingPunct="1">
        <a:defRPr kumimoji="1" sz="1814" kern="1200">
          <a:solidFill>
            <a:schemeClr val="tx1"/>
          </a:solidFill>
          <a:latin typeface="+mn-lt"/>
          <a:ea typeface="+mn-ea"/>
          <a:cs typeface="+mn-cs"/>
        </a:defRPr>
      </a:lvl8pPr>
      <a:lvl9pPr marL="3599650" algn="l" defTabSz="899913" rtl="0" eaLnBrk="1" latinLnBrk="0" hangingPunct="1">
        <a:defRPr kumimoji="1" sz="181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C08444A8-6526-4EDE-BAF8-C8C68C6E481F}" type="datetime1">
              <a:rPr kumimoji="1" lang="ja-JP" altLang="en-US" smtClean="0"/>
              <a:t>2023/6/29</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510416157"/>
      </p:ext>
    </p:extLst>
  </p:cSld>
  <p:clrMap bg1="lt1" tx1="dk1" bg2="lt2" tx2="dk2" accent1="accent1" accent2="accent2" accent3="accent3" accent4="accent4" accent5="accent5" accent6="accent6" hlink="hlink" folHlink="folHlink"/>
  <p:sldLayoutIdLst>
    <p:sldLayoutId id="2147485068" r:id="rId1"/>
    <p:sldLayoutId id="2147485069" r:id="rId2"/>
    <p:sldLayoutId id="2147485070" r:id="rId3"/>
    <p:sldLayoutId id="2147485071" r:id="rId4"/>
    <p:sldLayoutId id="2147485072" r:id="rId5"/>
    <p:sldLayoutId id="2147485073" r:id="rId6"/>
    <p:sldLayoutId id="2147485074" r:id="rId7"/>
    <p:sldLayoutId id="2147485075" r:id="rId8"/>
    <p:sldLayoutId id="2147485076" r:id="rId9"/>
    <p:sldLayoutId id="2147485077" r:id="rId10"/>
    <p:sldLayoutId id="2147485078" r:id="rId11"/>
  </p:sldLayoutIdLst>
  <p:hf hdr="0" ftr="0" dt="0"/>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タイトル プレースホルダ 1"/>
          <p:cNvSpPr>
            <a:spLocks noGrp="1"/>
          </p:cNvSpPr>
          <p:nvPr>
            <p:ph type="title"/>
          </p:nvPr>
        </p:nvSpPr>
        <p:spPr bwMode="auto">
          <a:xfrm>
            <a:off x="49533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286" tIns="44643" rIns="89286" bIns="44643" numCol="1" anchor="ctr" anchorCtr="0" compatLnSpc="1">
            <a:prstTxWarp prst="textNoShape">
              <a:avLst/>
            </a:prstTxWarp>
          </a:bodyPr>
          <a:lstStyle/>
          <a:p>
            <a:pPr lvl="0"/>
            <a:r>
              <a:rPr lang="ja-JP" altLang="en-US"/>
              <a:t>マスタ タイトルの書式設定</a:t>
            </a:r>
          </a:p>
        </p:txBody>
      </p:sp>
      <p:sp>
        <p:nvSpPr>
          <p:cNvPr id="11267" name="テキスト プレースホルダ 2"/>
          <p:cNvSpPr>
            <a:spLocks noGrp="1"/>
          </p:cNvSpPr>
          <p:nvPr>
            <p:ph type="body" idx="1"/>
          </p:nvPr>
        </p:nvSpPr>
        <p:spPr bwMode="auto">
          <a:xfrm>
            <a:off x="495330" y="160021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286" tIns="44643" rIns="89286" bIns="44643"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417" y="6357215"/>
            <a:ext cx="2311401" cy="365125"/>
          </a:xfrm>
          <a:prstGeom prst="rect">
            <a:avLst/>
          </a:prstGeom>
        </p:spPr>
        <p:txBody>
          <a:bodyPr vert="horz" wrap="square" lIns="89286" tIns="44643" rIns="89286" bIns="44643" numCol="1" anchor="ctr" anchorCtr="0" compatLnSpc="1">
            <a:prstTxWarp prst="textNoShape">
              <a:avLst/>
            </a:prstTxWarp>
          </a:bodyPr>
          <a:lstStyle>
            <a:lvl1pPr>
              <a:defRPr sz="1209" b="0">
                <a:solidFill>
                  <a:srgbClr val="898989"/>
                </a:solidFill>
                <a:latin typeface="Calibri" pitchFamily="-108" charset="0"/>
                <a:ea typeface="ＭＳ Ｐゴシック" pitchFamily="-108" charset="-128"/>
              </a:defRPr>
            </a:lvl1pPr>
          </a:lstStyle>
          <a:p>
            <a:pPr>
              <a:defRPr/>
            </a:pPr>
            <a:fld id="{49B5D967-66C6-4C51-9965-D9DF3555A1A1}" type="datetime1">
              <a:rPr lang="ja-JP" altLang="en-US" smtClean="0"/>
              <a:t>2023/6/29</a:t>
            </a:fld>
            <a:endParaRPr lang="ja-JP" altLang="en-US"/>
          </a:p>
        </p:txBody>
      </p:sp>
      <p:sp>
        <p:nvSpPr>
          <p:cNvPr id="5" name="フッター プレースホルダ 4"/>
          <p:cNvSpPr>
            <a:spLocks noGrp="1"/>
          </p:cNvSpPr>
          <p:nvPr>
            <p:ph type="ftr" sz="quarter" idx="3"/>
          </p:nvPr>
        </p:nvSpPr>
        <p:spPr>
          <a:xfrm>
            <a:off x="3384567" y="6357215"/>
            <a:ext cx="3136900" cy="365125"/>
          </a:xfrm>
          <a:prstGeom prst="rect">
            <a:avLst/>
          </a:prstGeom>
        </p:spPr>
        <p:txBody>
          <a:bodyPr vert="horz" lIns="89286" tIns="44643" rIns="89286" bIns="44643" rtlCol="0" anchor="ctr"/>
          <a:lstStyle>
            <a:lvl1pPr algn="ctr" fontAlgn="auto">
              <a:spcBef>
                <a:spcPts val="0"/>
              </a:spcBef>
              <a:spcAft>
                <a:spcPts val="0"/>
              </a:spcAft>
              <a:defRPr sz="1209" b="0">
                <a:solidFill>
                  <a:prstClr val="black">
                    <a:tint val="75000"/>
                  </a:prst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7099418" y="6357215"/>
            <a:ext cx="2311401" cy="365125"/>
          </a:xfrm>
          <a:prstGeom prst="rect">
            <a:avLst/>
          </a:prstGeom>
        </p:spPr>
        <p:txBody>
          <a:bodyPr vert="horz" wrap="square" lIns="89286" tIns="44643" rIns="89286" bIns="44643" numCol="1" anchor="ctr" anchorCtr="0" compatLnSpc="1">
            <a:prstTxWarp prst="textNoShape">
              <a:avLst/>
            </a:prstTxWarp>
          </a:bodyPr>
          <a:lstStyle>
            <a:lvl1pPr algn="r">
              <a:defRPr sz="1209" b="0">
                <a:solidFill>
                  <a:srgbClr val="898989"/>
                </a:solidFill>
                <a:latin typeface="Calibri" pitchFamily="-108" charset="0"/>
                <a:ea typeface="ＭＳ Ｐゴシック" pitchFamily="-108" charset="-128"/>
              </a:defRPr>
            </a:lvl1pPr>
          </a:lstStyle>
          <a:p>
            <a:pPr>
              <a:defRPr/>
            </a:pPr>
            <a:fld id="{A7FBC53C-BB72-4CC4-A677-7D3FC0755939}" type="slidenum">
              <a:rPr lang="ja-JP" altLang="en-US"/>
              <a:pPr>
                <a:defRPr/>
              </a:pPr>
              <a:t>‹#›</a:t>
            </a:fld>
            <a:endParaRPr lang="ja-JP" altLang="en-US"/>
          </a:p>
        </p:txBody>
      </p:sp>
    </p:spTree>
    <p:extLst>
      <p:ext uri="{BB962C8B-B14F-4D97-AF65-F5344CB8AC3E}">
        <p14:creationId xmlns:p14="http://schemas.microsoft.com/office/powerpoint/2010/main" val="1685907243"/>
      </p:ext>
    </p:extLst>
  </p:cSld>
  <p:clrMap bg1="lt1" tx1="dk1" bg2="lt2" tx2="dk2" accent1="accent1" accent2="accent2" accent3="accent3" accent4="accent4" accent5="accent5" accent6="accent6" hlink="hlink" folHlink="folHlink"/>
  <p:transition spd="slow">
    <p:circle/>
  </p:transition>
  <p:hf sldNum="0" hdr="0" ftr="0" dt="0"/>
  <p:txStyles>
    <p:titleStyle>
      <a:lvl1pPr algn="ctr" rtl="0" eaLnBrk="0" fontAlgn="base" hangingPunct="0">
        <a:spcBef>
          <a:spcPct val="0"/>
        </a:spcBef>
        <a:spcAft>
          <a:spcPct val="0"/>
        </a:spcAft>
        <a:defRPr kumimoji="1" sz="4334" kern="1200">
          <a:solidFill>
            <a:schemeClr val="tx1"/>
          </a:solidFill>
          <a:latin typeface="+mj-lt"/>
          <a:ea typeface="+mj-ea"/>
          <a:cs typeface="ＭＳ Ｐゴシック" pitchFamily="-108" charset="-128"/>
        </a:defRPr>
      </a:lvl1pPr>
      <a:lvl2pPr algn="ctr" rtl="0" eaLnBrk="0" fontAlgn="base" hangingPunct="0">
        <a:spcBef>
          <a:spcPct val="0"/>
        </a:spcBef>
        <a:spcAft>
          <a:spcPct val="0"/>
        </a:spcAft>
        <a:defRPr kumimoji="1" sz="4334">
          <a:solidFill>
            <a:schemeClr val="tx1"/>
          </a:solidFill>
          <a:latin typeface="Calibri" pitchFamily="34" charset="0"/>
          <a:ea typeface="ＭＳ Ｐゴシック" charset="-128"/>
          <a:cs typeface="ＭＳ Ｐゴシック" pitchFamily="-108" charset="-128"/>
        </a:defRPr>
      </a:lvl2pPr>
      <a:lvl3pPr algn="ctr" rtl="0" eaLnBrk="0" fontAlgn="base" hangingPunct="0">
        <a:spcBef>
          <a:spcPct val="0"/>
        </a:spcBef>
        <a:spcAft>
          <a:spcPct val="0"/>
        </a:spcAft>
        <a:defRPr kumimoji="1" sz="4334">
          <a:solidFill>
            <a:schemeClr val="tx1"/>
          </a:solidFill>
          <a:latin typeface="Calibri" pitchFamily="34" charset="0"/>
          <a:ea typeface="ＭＳ Ｐゴシック" charset="-128"/>
          <a:cs typeface="ＭＳ Ｐゴシック" pitchFamily="-108" charset="-128"/>
        </a:defRPr>
      </a:lvl3pPr>
      <a:lvl4pPr algn="ctr" rtl="0" eaLnBrk="0" fontAlgn="base" hangingPunct="0">
        <a:spcBef>
          <a:spcPct val="0"/>
        </a:spcBef>
        <a:spcAft>
          <a:spcPct val="0"/>
        </a:spcAft>
        <a:defRPr kumimoji="1" sz="4334">
          <a:solidFill>
            <a:schemeClr val="tx1"/>
          </a:solidFill>
          <a:latin typeface="Calibri" pitchFamily="34" charset="0"/>
          <a:ea typeface="ＭＳ Ｐゴシック" charset="-128"/>
          <a:cs typeface="ＭＳ Ｐゴシック" pitchFamily="-108" charset="-128"/>
        </a:defRPr>
      </a:lvl4pPr>
      <a:lvl5pPr algn="ctr" rtl="0" eaLnBrk="0" fontAlgn="base" hangingPunct="0">
        <a:spcBef>
          <a:spcPct val="0"/>
        </a:spcBef>
        <a:spcAft>
          <a:spcPct val="0"/>
        </a:spcAft>
        <a:defRPr kumimoji="1" sz="4334">
          <a:solidFill>
            <a:schemeClr val="tx1"/>
          </a:solidFill>
          <a:latin typeface="Calibri" pitchFamily="34" charset="0"/>
          <a:ea typeface="ＭＳ Ｐゴシック" charset="-128"/>
          <a:cs typeface="ＭＳ Ｐゴシック" pitchFamily="-108" charset="-128"/>
        </a:defRPr>
      </a:lvl5pPr>
      <a:lvl6pPr marL="449957" algn="ctr" rtl="0" eaLnBrk="1" fontAlgn="base" hangingPunct="1">
        <a:spcBef>
          <a:spcPct val="0"/>
        </a:spcBef>
        <a:spcAft>
          <a:spcPct val="0"/>
        </a:spcAft>
        <a:defRPr kumimoji="1" sz="4334">
          <a:solidFill>
            <a:schemeClr val="tx1"/>
          </a:solidFill>
          <a:latin typeface="Calibri" pitchFamily="34" charset="0"/>
          <a:ea typeface="ＭＳ Ｐゴシック" charset="-128"/>
        </a:defRPr>
      </a:lvl6pPr>
      <a:lvl7pPr marL="899913" algn="ctr" rtl="0" eaLnBrk="1" fontAlgn="base" hangingPunct="1">
        <a:spcBef>
          <a:spcPct val="0"/>
        </a:spcBef>
        <a:spcAft>
          <a:spcPct val="0"/>
        </a:spcAft>
        <a:defRPr kumimoji="1" sz="4334">
          <a:solidFill>
            <a:schemeClr val="tx1"/>
          </a:solidFill>
          <a:latin typeface="Calibri" pitchFamily="34" charset="0"/>
          <a:ea typeface="ＭＳ Ｐゴシック" charset="-128"/>
        </a:defRPr>
      </a:lvl7pPr>
      <a:lvl8pPr marL="1349869" algn="ctr" rtl="0" eaLnBrk="1" fontAlgn="base" hangingPunct="1">
        <a:spcBef>
          <a:spcPct val="0"/>
        </a:spcBef>
        <a:spcAft>
          <a:spcPct val="0"/>
        </a:spcAft>
        <a:defRPr kumimoji="1" sz="4334">
          <a:solidFill>
            <a:schemeClr val="tx1"/>
          </a:solidFill>
          <a:latin typeface="Calibri" pitchFamily="34" charset="0"/>
          <a:ea typeface="ＭＳ Ｐゴシック" charset="-128"/>
        </a:defRPr>
      </a:lvl8pPr>
      <a:lvl9pPr marL="1799828" algn="ctr" rtl="0" eaLnBrk="1" fontAlgn="base" hangingPunct="1">
        <a:spcBef>
          <a:spcPct val="0"/>
        </a:spcBef>
        <a:spcAft>
          <a:spcPct val="0"/>
        </a:spcAft>
        <a:defRPr kumimoji="1" sz="4334">
          <a:solidFill>
            <a:schemeClr val="tx1"/>
          </a:solidFill>
          <a:latin typeface="Calibri" pitchFamily="34" charset="0"/>
          <a:ea typeface="ＭＳ Ｐゴシック" charset="-128"/>
        </a:defRPr>
      </a:lvl9pPr>
    </p:titleStyle>
    <p:bodyStyle>
      <a:lvl1pPr marL="335700" indent="-335700" algn="l" rtl="0" eaLnBrk="0" fontAlgn="base" hangingPunct="0">
        <a:spcBef>
          <a:spcPct val="20000"/>
        </a:spcBef>
        <a:spcAft>
          <a:spcPct val="0"/>
        </a:spcAft>
        <a:buFont typeface="Arial" pitchFamily="34" charset="0"/>
        <a:buChar char="•"/>
        <a:defRPr kumimoji="1" sz="3124" kern="1200">
          <a:solidFill>
            <a:schemeClr val="tx1"/>
          </a:solidFill>
          <a:latin typeface="+mn-lt"/>
          <a:ea typeface="+mn-ea"/>
          <a:cs typeface="ＭＳ Ｐゴシック" pitchFamily="-108" charset="-128"/>
        </a:defRPr>
      </a:lvl1pPr>
      <a:lvl2pPr marL="728951" indent="-279751" algn="l" rtl="0" eaLnBrk="0" fontAlgn="base" hangingPunct="0">
        <a:spcBef>
          <a:spcPct val="20000"/>
        </a:spcBef>
        <a:spcAft>
          <a:spcPct val="0"/>
        </a:spcAft>
        <a:buFont typeface="Arial" pitchFamily="34" charset="0"/>
        <a:buChar char="–"/>
        <a:defRPr kumimoji="1" sz="2721" kern="1200">
          <a:solidFill>
            <a:schemeClr val="tx1"/>
          </a:solidFill>
          <a:latin typeface="+mn-lt"/>
          <a:ea typeface="+mn-ea"/>
          <a:cs typeface="+mn-cs"/>
        </a:defRPr>
      </a:lvl2pPr>
      <a:lvl3pPr marL="1122201" indent="-222203" algn="l" rtl="0" eaLnBrk="0" fontAlgn="base" hangingPunct="0">
        <a:spcBef>
          <a:spcPct val="20000"/>
        </a:spcBef>
        <a:spcAft>
          <a:spcPct val="0"/>
        </a:spcAft>
        <a:buFont typeface="Arial" pitchFamily="34" charset="0"/>
        <a:buChar char="•"/>
        <a:defRPr kumimoji="1" sz="2318" kern="1200">
          <a:solidFill>
            <a:schemeClr val="tx1"/>
          </a:solidFill>
          <a:latin typeface="+mn-lt"/>
          <a:ea typeface="+mn-ea"/>
          <a:cs typeface="+mn-cs"/>
        </a:defRPr>
      </a:lvl3pPr>
      <a:lvl4pPr marL="1571400" indent="-222203" algn="l" rtl="0" eaLnBrk="0" fontAlgn="base" hangingPunct="0">
        <a:spcBef>
          <a:spcPct val="20000"/>
        </a:spcBef>
        <a:spcAft>
          <a:spcPct val="0"/>
        </a:spcAft>
        <a:buFont typeface="Arial" pitchFamily="34" charset="0"/>
        <a:buChar char="–"/>
        <a:defRPr kumimoji="1" sz="2016" kern="1200">
          <a:solidFill>
            <a:schemeClr val="tx1"/>
          </a:solidFill>
          <a:latin typeface="+mn-lt"/>
          <a:ea typeface="+mn-ea"/>
          <a:cs typeface="+mn-cs"/>
        </a:defRPr>
      </a:lvl4pPr>
      <a:lvl5pPr marL="2022200" indent="-222203" algn="l" rtl="0" eaLnBrk="0" fontAlgn="base" hangingPunct="0">
        <a:spcBef>
          <a:spcPct val="20000"/>
        </a:spcBef>
        <a:spcAft>
          <a:spcPct val="0"/>
        </a:spcAft>
        <a:buFont typeface="Arial" pitchFamily="34" charset="0"/>
        <a:buChar char="»"/>
        <a:defRPr kumimoji="1" sz="2016" kern="1200">
          <a:solidFill>
            <a:schemeClr val="tx1"/>
          </a:solidFill>
          <a:latin typeface="+mn-lt"/>
          <a:ea typeface="+mn-ea"/>
          <a:cs typeface="+mn-cs"/>
        </a:defRPr>
      </a:lvl5pPr>
      <a:lvl6pPr marL="2474762" indent="-224978" algn="l" defTabSz="899913" rtl="0" eaLnBrk="1" latinLnBrk="0" hangingPunct="1">
        <a:spcBef>
          <a:spcPct val="20000"/>
        </a:spcBef>
        <a:buFont typeface="Arial" pitchFamily="34" charset="0"/>
        <a:buChar char="•"/>
        <a:defRPr kumimoji="1" sz="2016" kern="1200">
          <a:solidFill>
            <a:schemeClr val="tx1"/>
          </a:solidFill>
          <a:latin typeface="+mn-lt"/>
          <a:ea typeface="+mn-ea"/>
          <a:cs typeface="+mn-cs"/>
        </a:defRPr>
      </a:lvl6pPr>
      <a:lvl7pPr marL="2924716" indent="-224978" algn="l" defTabSz="899913" rtl="0" eaLnBrk="1" latinLnBrk="0" hangingPunct="1">
        <a:spcBef>
          <a:spcPct val="20000"/>
        </a:spcBef>
        <a:buFont typeface="Arial" pitchFamily="34" charset="0"/>
        <a:buChar char="•"/>
        <a:defRPr kumimoji="1" sz="2016" kern="1200">
          <a:solidFill>
            <a:schemeClr val="tx1"/>
          </a:solidFill>
          <a:latin typeface="+mn-lt"/>
          <a:ea typeface="+mn-ea"/>
          <a:cs typeface="+mn-cs"/>
        </a:defRPr>
      </a:lvl7pPr>
      <a:lvl8pPr marL="3374673" indent="-224978" algn="l" defTabSz="899913" rtl="0" eaLnBrk="1" latinLnBrk="0" hangingPunct="1">
        <a:spcBef>
          <a:spcPct val="20000"/>
        </a:spcBef>
        <a:buFont typeface="Arial" pitchFamily="34" charset="0"/>
        <a:buChar char="•"/>
        <a:defRPr kumimoji="1" sz="2016" kern="1200">
          <a:solidFill>
            <a:schemeClr val="tx1"/>
          </a:solidFill>
          <a:latin typeface="+mn-lt"/>
          <a:ea typeface="+mn-ea"/>
          <a:cs typeface="+mn-cs"/>
        </a:defRPr>
      </a:lvl8pPr>
      <a:lvl9pPr marL="3824629" indent="-224978" algn="l" defTabSz="899913" rtl="0" eaLnBrk="1" latinLnBrk="0" hangingPunct="1">
        <a:spcBef>
          <a:spcPct val="20000"/>
        </a:spcBef>
        <a:buFont typeface="Arial" pitchFamily="34" charset="0"/>
        <a:buChar char="•"/>
        <a:defRPr kumimoji="1" sz="2016" kern="1200">
          <a:solidFill>
            <a:schemeClr val="tx1"/>
          </a:solidFill>
          <a:latin typeface="+mn-lt"/>
          <a:ea typeface="+mn-ea"/>
          <a:cs typeface="+mn-cs"/>
        </a:defRPr>
      </a:lvl9pPr>
    </p:bodyStyle>
    <p:otherStyle>
      <a:defPPr>
        <a:defRPr lang="ja-JP"/>
      </a:defPPr>
      <a:lvl1pPr marL="0" algn="l" defTabSz="899913" rtl="0" eaLnBrk="1" latinLnBrk="0" hangingPunct="1">
        <a:defRPr kumimoji="1" sz="1814" kern="1200">
          <a:solidFill>
            <a:schemeClr val="tx1"/>
          </a:solidFill>
          <a:latin typeface="+mn-lt"/>
          <a:ea typeface="+mn-ea"/>
          <a:cs typeface="+mn-cs"/>
        </a:defRPr>
      </a:lvl1pPr>
      <a:lvl2pPr marL="449957" algn="l" defTabSz="899913" rtl="0" eaLnBrk="1" latinLnBrk="0" hangingPunct="1">
        <a:defRPr kumimoji="1" sz="1814" kern="1200">
          <a:solidFill>
            <a:schemeClr val="tx1"/>
          </a:solidFill>
          <a:latin typeface="+mn-lt"/>
          <a:ea typeface="+mn-ea"/>
          <a:cs typeface="+mn-cs"/>
        </a:defRPr>
      </a:lvl2pPr>
      <a:lvl3pPr marL="899913" algn="l" defTabSz="899913" rtl="0" eaLnBrk="1" latinLnBrk="0" hangingPunct="1">
        <a:defRPr kumimoji="1" sz="1814" kern="1200">
          <a:solidFill>
            <a:schemeClr val="tx1"/>
          </a:solidFill>
          <a:latin typeface="+mn-lt"/>
          <a:ea typeface="+mn-ea"/>
          <a:cs typeface="+mn-cs"/>
        </a:defRPr>
      </a:lvl3pPr>
      <a:lvl4pPr marL="1349869" algn="l" defTabSz="899913" rtl="0" eaLnBrk="1" latinLnBrk="0" hangingPunct="1">
        <a:defRPr kumimoji="1" sz="1814" kern="1200">
          <a:solidFill>
            <a:schemeClr val="tx1"/>
          </a:solidFill>
          <a:latin typeface="+mn-lt"/>
          <a:ea typeface="+mn-ea"/>
          <a:cs typeface="+mn-cs"/>
        </a:defRPr>
      </a:lvl4pPr>
      <a:lvl5pPr marL="1799828" algn="l" defTabSz="899913" rtl="0" eaLnBrk="1" latinLnBrk="0" hangingPunct="1">
        <a:defRPr kumimoji="1" sz="1814" kern="1200">
          <a:solidFill>
            <a:schemeClr val="tx1"/>
          </a:solidFill>
          <a:latin typeface="+mn-lt"/>
          <a:ea typeface="+mn-ea"/>
          <a:cs typeface="+mn-cs"/>
        </a:defRPr>
      </a:lvl5pPr>
      <a:lvl6pPr marL="2249785" algn="l" defTabSz="899913" rtl="0" eaLnBrk="1" latinLnBrk="0" hangingPunct="1">
        <a:defRPr kumimoji="1" sz="1814" kern="1200">
          <a:solidFill>
            <a:schemeClr val="tx1"/>
          </a:solidFill>
          <a:latin typeface="+mn-lt"/>
          <a:ea typeface="+mn-ea"/>
          <a:cs typeface="+mn-cs"/>
        </a:defRPr>
      </a:lvl6pPr>
      <a:lvl7pPr marL="2699738" algn="l" defTabSz="899913" rtl="0" eaLnBrk="1" latinLnBrk="0" hangingPunct="1">
        <a:defRPr kumimoji="1" sz="1814" kern="1200">
          <a:solidFill>
            <a:schemeClr val="tx1"/>
          </a:solidFill>
          <a:latin typeface="+mn-lt"/>
          <a:ea typeface="+mn-ea"/>
          <a:cs typeface="+mn-cs"/>
        </a:defRPr>
      </a:lvl7pPr>
      <a:lvl8pPr marL="3149694" algn="l" defTabSz="899913" rtl="0" eaLnBrk="1" latinLnBrk="0" hangingPunct="1">
        <a:defRPr kumimoji="1" sz="1814" kern="1200">
          <a:solidFill>
            <a:schemeClr val="tx1"/>
          </a:solidFill>
          <a:latin typeface="+mn-lt"/>
          <a:ea typeface="+mn-ea"/>
          <a:cs typeface="+mn-cs"/>
        </a:defRPr>
      </a:lvl8pPr>
      <a:lvl9pPr marL="3599650" algn="l" defTabSz="899913" rtl="0" eaLnBrk="1" latinLnBrk="0" hangingPunct="1">
        <a:defRPr kumimoji="1" sz="181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タイトル プレースホルダ 1"/>
          <p:cNvSpPr>
            <a:spLocks noGrp="1"/>
          </p:cNvSpPr>
          <p:nvPr>
            <p:ph type="title"/>
          </p:nvPr>
        </p:nvSpPr>
        <p:spPr bwMode="auto">
          <a:xfrm>
            <a:off x="495330" y="274639"/>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286" tIns="44643" rIns="89286" bIns="44643" numCol="1" anchor="ctr" anchorCtr="0" compatLnSpc="1">
            <a:prstTxWarp prst="textNoShape">
              <a:avLst/>
            </a:prstTxWarp>
          </a:bodyPr>
          <a:lstStyle/>
          <a:p>
            <a:pPr lvl="0"/>
            <a:r>
              <a:rPr lang="ja-JP" altLang="en-US"/>
              <a:t>マスタ タイトルの書式設定</a:t>
            </a:r>
          </a:p>
        </p:txBody>
      </p:sp>
      <p:sp>
        <p:nvSpPr>
          <p:cNvPr id="11267" name="テキスト プレースホルダ 2"/>
          <p:cNvSpPr>
            <a:spLocks noGrp="1"/>
          </p:cNvSpPr>
          <p:nvPr>
            <p:ph type="body" idx="1"/>
          </p:nvPr>
        </p:nvSpPr>
        <p:spPr bwMode="auto">
          <a:xfrm>
            <a:off x="495330" y="1600217"/>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286" tIns="44643" rIns="89286" bIns="44643"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420" y="6357219"/>
            <a:ext cx="2311401" cy="365125"/>
          </a:xfrm>
          <a:prstGeom prst="rect">
            <a:avLst/>
          </a:prstGeom>
        </p:spPr>
        <p:txBody>
          <a:bodyPr vert="horz" wrap="square" lIns="89286" tIns="44643" rIns="89286" bIns="44643" numCol="1" anchor="ctr" anchorCtr="0" compatLnSpc="1">
            <a:prstTxWarp prst="textNoShape">
              <a:avLst/>
            </a:prstTxWarp>
          </a:bodyPr>
          <a:lstStyle>
            <a:lvl1pPr>
              <a:defRPr sz="1183" b="0">
                <a:solidFill>
                  <a:srgbClr val="898989"/>
                </a:solidFill>
                <a:latin typeface="Calibri" pitchFamily="-108" charset="0"/>
                <a:ea typeface="ＭＳ Ｐゴシック" pitchFamily="-108" charset="-128"/>
              </a:defRPr>
            </a:lvl1pPr>
          </a:lstStyle>
          <a:p>
            <a:pPr>
              <a:defRPr/>
            </a:pPr>
            <a:fld id="{49B5D967-66C6-4C51-9965-D9DF3555A1A1}" type="datetime1">
              <a:rPr lang="ja-JP" altLang="en-US" smtClean="0"/>
              <a:t>2023/6/29</a:t>
            </a:fld>
            <a:endParaRPr lang="ja-JP" altLang="en-US"/>
          </a:p>
        </p:txBody>
      </p:sp>
      <p:sp>
        <p:nvSpPr>
          <p:cNvPr id="5" name="フッター プレースホルダ 4"/>
          <p:cNvSpPr>
            <a:spLocks noGrp="1"/>
          </p:cNvSpPr>
          <p:nvPr>
            <p:ph type="ftr" sz="quarter" idx="3"/>
          </p:nvPr>
        </p:nvSpPr>
        <p:spPr>
          <a:xfrm>
            <a:off x="3384568" y="6357219"/>
            <a:ext cx="3136900" cy="365125"/>
          </a:xfrm>
          <a:prstGeom prst="rect">
            <a:avLst/>
          </a:prstGeom>
        </p:spPr>
        <p:txBody>
          <a:bodyPr vert="horz" lIns="89286" tIns="44643" rIns="89286" bIns="44643" rtlCol="0" anchor="ctr"/>
          <a:lstStyle>
            <a:lvl1pPr algn="ctr" fontAlgn="auto">
              <a:spcBef>
                <a:spcPts val="0"/>
              </a:spcBef>
              <a:spcAft>
                <a:spcPts val="0"/>
              </a:spcAft>
              <a:defRPr sz="1183" b="0">
                <a:solidFill>
                  <a:prstClr val="black">
                    <a:tint val="75000"/>
                  </a:prst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7099421" y="6357219"/>
            <a:ext cx="2311401" cy="365125"/>
          </a:xfrm>
          <a:prstGeom prst="rect">
            <a:avLst/>
          </a:prstGeom>
        </p:spPr>
        <p:txBody>
          <a:bodyPr vert="horz" wrap="square" lIns="89286" tIns="44643" rIns="89286" bIns="44643" numCol="1" anchor="ctr" anchorCtr="0" compatLnSpc="1">
            <a:prstTxWarp prst="textNoShape">
              <a:avLst/>
            </a:prstTxWarp>
          </a:bodyPr>
          <a:lstStyle>
            <a:lvl1pPr algn="r">
              <a:defRPr sz="1183" b="0">
                <a:solidFill>
                  <a:srgbClr val="898989"/>
                </a:solidFill>
                <a:latin typeface="Calibri" pitchFamily="-108" charset="0"/>
                <a:ea typeface="ＭＳ Ｐゴシック" pitchFamily="-108" charset="-128"/>
              </a:defRPr>
            </a:lvl1pPr>
          </a:lstStyle>
          <a:p>
            <a:pPr>
              <a:defRPr/>
            </a:pPr>
            <a:fld id="{A7FBC53C-BB72-4CC4-A677-7D3FC0755939}" type="slidenum">
              <a:rPr lang="ja-JP" altLang="en-US"/>
              <a:pPr>
                <a:defRPr/>
              </a:pPr>
              <a:t>‹#›</a:t>
            </a:fld>
            <a:endParaRPr lang="ja-JP" altLang="en-US"/>
          </a:p>
        </p:txBody>
      </p:sp>
    </p:spTree>
    <p:extLst>
      <p:ext uri="{BB962C8B-B14F-4D97-AF65-F5344CB8AC3E}">
        <p14:creationId xmlns:p14="http://schemas.microsoft.com/office/powerpoint/2010/main" val="882824231"/>
      </p:ext>
    </p:extLst>
  </p:cSld>
  <p:clrMap bg1="lt1" tx1="dk1" bg2="lt2" tx2="dk2" accent1="accent1" accent2="accent2" accent3="accent3" accent4="accent4" accent5="accent5" accent6="accent6" hlink="hlink" folHlink="folHlink"/>
  <p:transition spd="slow">
    <p:circle/>
  </p:transition>
  <p:hf sldNum="0" hdr="0" ftr="0" dt="0"/>
  <p:txStyles>
    <p:titleStyle>
      <a:lvl1pPr algn="ctr" rtl="0" eaLnBrk="0" fontAlgn="base" hangingPunct="0">
        <a:spcBef>
          <a:spcPct val="0"/>
        </a:spcBef>
        <a:spcAft>
          <a:spcPct val="0"/>
        </a:spcAft>
        <a:defRPr kumimoji="1" sz="4240" kern="1200">
          <a:solidFill>
            <a:schemeClr val="tx1"/>
          </a:solidFill>
          <a:latin typeface="+mj-lt"/>
          <a:ea typeface="+mj-ea"/>
          <a:cs typeface="ＭＳ Ｐゴシック" pitchFamily="-108" charset="-128"/>
        </a:defRPr>
      </a:lvl1pPr>
      <a:lvl2pPr algn="ctr" rtl="0" eaLnBrk="0" fontAlgn="base" hangingPunct="0">
        <a:spcBef>
          <a:spcPct val="0"/>
        </a:spcBef>
        <a:spcAft>
          <a:spcPct val="0"/>
        </a:spcAft>
        <a:defRPr kumimoji="1" sz="4240">
          <a:solidFill>
            <a:schemeClr val="tx1"/>
          </a:solidFill>
          <a:latin typeface="Calibri" pitchFamily="34" charset="0"/>
          <a:ea typeface="ＭＳ Ｐゴシック" charset="-128"/>
          <a:cs typeface="ＭＳ Ｐゴシック" pitchFamily="-108" charset="-128"/>
        </a:defRPr>
      </a:lvl2pPr>
      <a:lvl3pPr algn="ctr" rtl="0" eaLnBrk="0" fontAlgn="base" hangingPunct="0">
        <a:spcBef>
          <a:spcPct val="0"/>
        </a:spcBef>
        <a:spcAft>
          <a:spcPct val="0"/>
        </a:spcAft>
        <a:defRPr kumimoji="1" sz="4240">
          <a:solidFill>
            <a:schemeClr val="tx1"/>
          </a:solidFill>
          <a:latin typeface="Calibri" pitchFamily="34" charset="0"/>
          <a:ea typeface="ＭＳ Ｐゴシック" charset="-128"/>
          <a:cs typeface="ＭＳ Ｐゴシック" pitchFamily="-108" charset="-128"/>
        </a:defRPr>
      </a:lvl3pPr>
      <a:lvl4pPr algn="ctr" rtl="0" eaLnBrk="0" fontAlgn="base" hangingPunct="0">
        <a:spcBef>
          <a:spcPct val="0"/>
        </a:spcBef>
        <a:spcAft>
          <a:spcPct val="0"/>
        </a:spcAft>
        <a:defRPr kumimoji="1" sz="4240">
          <a:solidFill>
            <a:schemeClr val="tx1"/>
          </a:solidFill>
          <a:latin typeface="Calibri" pitchFamily="34" charset="0"/>
          <a:ea typeface="ＭＳ Ｐゴシック" charset="-128"/>
          <a:cs typeface="ＭＳ Ｐゴシック" pitchFamily="-108" charset="-128"/>
        </a:defRPr>
      </a:lvl4pPr>
      <a:lvl5pPr algn="ctr" rtl="0" eaLnBrk="0" fontAlgn="base" hangingPunct="0">
        <a:spcBef>
          <a:spcPct val="0"/>
        </a:spcBef>
        <a:spcAft>
          <a:spcPct val="0"/>
        </a:spcAft>
        <a:defRPr kumimoji="1" sz="4240">
          <a:solidFill>
            <a:schemeClr val="tx1"/>
          </a:solidFill>
          <a:latin typeface="Calibri" pitchFamily="34" charset="0"/>
          <a:ea typeface="ＭＳ Ｐゴシック" charset="-128"/>
          <a:cs typeface="ＭＳ Ｐゴシック" pitchFamily="-108" charset="-128"/>
        </a:defRPr>
      </a:lvl5pPr>
      <a:lvl6pPr marL="440251" algn="ctr" rtl="0" eaLnBrk="1" fontAlgn="base" hangingPunct="1">
        <a:spcBef>
          <a:spcPct val="0"/>
        </a:spcBef>
        <a:spcAft>
          <a:spcPct val="0"/>
        </a:spcAft>
        <a:defRPr kumimoji="1" sz="4240">
          <a:solidFill>
            <a:schemeClr val="tx1"/>
          </a:solidFill>
          <a:latin typeface="Calibri" pitchFamily="34" charset="0"/>
          <a:ea typeface="ＭＳ Ｐゴシック" charset="-128"/>
        </a:defRPr>
      </a:lvl6pPr>
      <a:lvl7pPr marL="880504" algn="ctr" rtl="0" eaLnBrk="1" fontAlgn="base" hangingPunct="1">
        <a:spcBef>
          <a:spcPct val="0"/>
        </a:spcBef>
        <a:spcAft>
          <a:spcPct val="0"/>
        </a:spcAft>
        <a:defRPr kumimoji="1" sz="4240">
          <a:solidFill>
            <a:schemeClr val="tx1"/>
          </a:solidFill>
          <a:latin typeface="Calibri" pitchFamily="34" charset="0"/>
          <a:ea typeface="ＭＳ Ｐゴシック" charset="-128"/>
        </a:defRPr>
      </a:lvl7pPr>
      <a:lvl8pPr marL="1320754" algn="ctr" rtl="0" eaLnBrk="1" fontAlgn="base" hangingPunct="1">
        <a:spcBef>
          <a:spcPct val="0"/>
        </a:spcBef>
        <a:spcAft>
          <a:spcPct val="0"/>
        </a:spcAft>
        <a:defRPr kumimoji="1" sz="4240">
          <a:solidFill>
            <a:schemeClr val="tx1"/>
          </a:solidFill>
          <a:latin typeface="Calibri" pitchFamily="34" charset="0"/>
          <a:ea typeface="ＭＳ Ｐゴシック" charset="-128"/>
        </a:defRPr>
      </a:lvl8pPr>
      <a:lvl9pPr marL="1761008" algn="ctr" rtl="0" eaLnBrk="1" fontAlgn="base" hangingPunct="1">
        <a:spcBef>
          <a:spcPct val="0"/>
        </a:spcBef>
        <a:spcAft>
          <a:spcPct val="0"/>
        </a:spcAft>
        <a:defRPr kumimoji="1" sz="4240">
          <a:solidFill>
            <a:schemeClr val="tx1"/>
          </a:solidFill>
          <a:latin typeface="Calibri" pitchFamily="34" charset="0"/>
          <a:ea typeface="ＭＳ Ｐゴシック" charset="-128"/>
        </a:defRPr>
      </a:lvl9pPr>
    </p:titleStyle>
    <p:bodyStyle>
      <a:lvl1pPr marL="328459" indent="-328459" algn="l" rtl="0" eaLnBrk="0" fontAlgn="base" hangingPunct="0">
        <a:spcBef>
          <a:spcPct val="20000"/>
        </a:spcBef>
        <a:spcAft>
          <a:spcPct val="0"/>
        </a:spcAft>
        <a:buFont typeface="Arial" pitchFamily="34" charset="0"/>
        <a:buChar char="•"/>
        <a:defRPr kumimoji="1" sz="3057" kern="1200">
          <a:solidFill>
            <a:schemeClr val="tx1"/>
          </a:solidFill>
          <a:latin typeface="+mn-lt"/>
          <a:ea typeface="+mn-ea"/>
          <a:cs typeface="ＭＳ Ｐゴシック" pitchFamily="-108" charset="-128"/>
        </a:defRPr>
      </a:lvl1pPr>
      <a:lvl2pPr marL="713229" indent="-273717" algn="l" rtl="0" eaLnBrk="0" fontAlgn="base" hangingPunct="0">
        <a:spcBef>
          <a:spcPct val="20000"/>
        </a:spcBef>
        <a:spcAft>
          <a:spcPct val="0"/>
        </a:spcAft>
        <a:buFont typeface="Arial" pitchFamily="34" charset="0"/>
        <a:buChar char="–"/>
        <a:defRPr kumimoji="1" sz="2662" kern="1200">
          <a:solidFill>
            <a:schemeClr val="tx1"/>
          </a:solidFill>
          <a:latin typeface="+mn-lt"/>
          <a:ea typeface="+mn-ea"/>
          <a:cs typeface="+mn-cs"/>
        </a:defRPr>
      </a:lvl2pPr>
      <a:lvl3pPr marL="1097997" indent="-217411" algn="l" rtl="0" eaLnBrk="0" fontAlgn="base" hangingPunct="0">
        <a:spcBef>
          <a:spcPct val="20000"/>
        </a:spcBef>
        <a:spcAft>
          <a:spcPct val="0"/>
        </a:spcAft>
        <a:buFont typeface="Arial" pitchFamily="34" charset="0"/>
        <a:buChar char="•"/>
        <a:defRPr kumimoji="1" sz="2268" kern="1200">
          <a:solidFill>
            <a:schemeClr val="tx1"/>
          </a:solidFill>
          <a:latin typeface="+mn-lt"/>
          <a:ea typeface="+mn-ea"/>
          <a:cs typeface="+mn-cs"/>
        </a:defRPr>
      </a:lvl3pPr>
      <a:lvl4pPr marL="1537508" indent="-217411" algn="l" rtl="0" eaLnBrk="0" fontAlgn="base" hangingPunct="0">
        <a:spcBef>
          <a:spcPct val="20000"/>
        </a:spcBef>
        <a:spcAft>
          <a:spcPct val="0"/>
        </a:spcAft>
        <a:buFont typeface="Arial" pitchFamily="34" charset="0"/>
        <a:buChar char="–"/>
        <a:defRPr kumimoji="1" sz="1972" kern="1200">
          <a:solidFill>
            <a:schemeClr val="tx1"/>
          </a:solidFill>
          <a:latin typeface="+mn-lt"/>
          <a:ea typeface="+mn-ea"/>
          <a:cs typeface="+mn-cs"/>
        </a:defRPr>
      </a:lvl4pPr>
      <a:lvl5pPr marL="1978585" indent="-217411" algn="l" rtl="0" eaLnBrk="0" fontAlgn="base" hangingPunct="0">
        <a:spcBef>
          <a:spcPct val="20000"/>
        </a:spcBef>
        <a:spcAft>
          <a:spcPct val="0"/>
        </a:spcAft>
        <a:buFont typeface="Arial" pitchFamily="34" charset="0"/>
        <a:buChar char="»"/>
        <a:defRPr kumimoji="1" sz="1972" kern="1200">
          <a:solidFill>
            <a:schemeClr val="tx1"/>
          </a:solidFill>
          <a:latin typeface="+mn-lt"/>
          <a:ea typeface="+mn-ea"/>
          <a:cs typeface="+mn-cs"/>
        </a:defRPr>
      </a:lvl5pPr>
      <a:lvl6pPr marL="2421385" indent="-220125" algn="l" defTabSz="880504" rtl="0" eaLnBrk="1" latinLnBrk="0" hangingPunct="1">
        <a:spcBef>
          <a:spcPct val="20000"/>
        </a:spcBef>
        <a:buFont typeface="Arial" pitchFamily="34" charset="0"/>
        <a:buChar char="•"/>
        <a:defRPr kumimoji="1" sz="1972" kern="1200">
          <a:solidFill>
            <a:schemeClr val="tx1"/>
          </a:solidFill>
          <a:latin typeface="+mn-lt"/>
          <a:ea typeface="+mn-ea"/>
          <a:cs typeface="+mn-cs"/>
        </a:defRPr>
      </a:lvl6pPr>
      <a:lvl7pPr marL="2861634" indent="-220125" algn="l" defTabSz="880504" rtl="0" eaLnBrk="1" latinLnBrk="0" hangingPunct="1">
        <a:spcBef>
          <a:spcPct val="20000"/>
        </a:spcBef>
        <a:buFont typeface="Arial" pitchFamily="34" charset="0"/>
        <a:buChar char="•"/>
        <a:defRPr kumimoji="1" sz="1972" kern="1200">
          <a:solidFill>
            <a:schemeClr val="tx1"/>
          </a:solidFill>
          <a:latin typeface="+mn-lt"/>
          <a:ea typeface="+mn-ea"/>
          <a:cs typeface="+mn-cs"/>
        </a:defRPr>
      </a:lvl7pPr>
      <a:lvl8pPr marL="3301887" indent="-220125" algn="l" defTabSz="880504" rtl="0" eaLnBrk="1" latinLnBrk="0" hangingPunct="1">
        <a:spcBef>
          <a:spcPct val="20000"/>
        </a:spcBef>
        <a:buFont typeface="Arial" pitchFamily="34" charset="0"/>
        <a:buChar char="•"/>
        <a:defRPr kumimoji="1" sz="1972" kern="1200">
          <a:solidFill>
            <a:schemeClr val="tx1"/>
          </a:solidFill>
          <a:latin typeface="+mn-lt"/>
          <a:ea typeface="+mn-ea"/>
          <a:cs typeface="+mn-cs"/>
        </a:defRPr>
      </a:lvl8pPr>
      <a:lvl9pPr marL="3742138" indent="-220125" algn="l" defTabSz="880504" rtl="0" eaLnBrk="1" latinLnBrk="0" hangingPunct="1">
        <a:spcBef>
          <a:spcPct val="20000"/>
        </a:spcBef>
        <a:buFont typeface="Arial" pitchFamily="34" charset="0"/>
        <a:buChar char="•"/>
        <a:defRPr kumimoji="1" sz="1972" kern="1200">
          <a:solidFill>
            <a:schemeClr val="tx1"/>
          </a:solidFill>
          <a:latin typeface="+mn-lt"/>
          <a:ea typeface="+mn-ea"/>
          <a:cs typeface="+mn-cs"/>
        </a:defRPr>
      </a:lvl9pPr>
    </p:bodyStyle>
    <p:otherStyle>
      <a:defPPr>
        <a:defRPr lang="ja-JP"/>
      </a:defPPr>
      <a:lvl1pPr marL="0" algn="l" defTabSz="880504" rtl="0" eaLnBrk="1" latinLnBrk="0" hangingPunct="1">
        <a:defRPr kumimoji="1" sz="1776" kern="1200">
          <a:solidFill>
            <a:schemeClr val="tx1"/>
          </a:solidFill>
          <a:latin typeface="+mn-lt"/>
          <a:ea typeface="+mn-ea"/>
          <a:cs typeface="+mn-cs"/>
        </a:defRPr>
      </a:lvl1pPr>
      <a:lvl2pPr marL="440251" algn="l" defTabSz="880504" rtl="0" eaLnBrk="1" latinLnBrk="0" hangingPunct="1">
        <a:defRPr kumimoji="1" sz="1776" kern="1200">
          <a:solidFill>
            <a:schemeClr val="tx1"/>
          </a:solidFill>
          <a:latin typeface="+mn-lt"/>
          <a:ea typeface="+mn-ea"/>
          <a:cs typeface="+mn-cs"/>
        </a:defRPr>
      </a:lvl2pPr>
      <a:lvl3pPr marL="880504" algn="l" defTabSz="880504" rtl="0" eaLnBrk="1" latinLnBrk="0" hangingPunct="1">
        <a:defRPr kumimoji="1" sz="1776" kern="1200">
          <a:solidFill>
            <a:schemeClr val="tx1"/>
          </a:solidFill>
          <a:latin typeface="+mn-lt"/>
          <a:ea typeface="+mn-ea"/>
          <a:cs typeface="+mn-cs"/>
        </a:defRPr>
      </a:lvl3pPr>
      <a:lvl4pPr marL="1320754" algn="l" defTabSz="880504" rtl="0" eaLnBrk="1" latinLnBrk="0" hangingPunct="1">
        <a:defRPr kumimoji="1" sz="1776" kern="1200">
          <a:solidFill>
            <a:schemeClr val="tx1"/>
          </a:solidFill>
          <a:latin typeface="+mn-lt"/>
          <a:ea typeface="+mn-ea"/>
          <a:cs typeface="+mn-cs"/>
        </a:defRPr>
      </a:lvl4pPr>
      <a:lvl5pPr marL="1761008" algn="l" defTabSz="880504" rtl="0" eaLnBrk="1" latinLnBrk="0" hangingPunct="1">
        <a:defRPr kumimoji="1" sz="1776" kern="1200">
          <a:solidFill>
            <a:schemeClr val="tx1"/>
          </a:solidFill>
          <a:latin typeface="+mn-lt"/>
          <a:ea typeface="+mn-ea"/>
          <a:cs typeface="+mn-cs"/>
        </a:defRPr>
      </a:lvl5pPr>
      <a:lvl6pPr marL="2201262" algn="l" defTabSz="880504" rtl="0" eaLnBrk="1" latinLnBrk="0" hangingPunct="1">
        <a:defRPr kumimoji="1" sz="1776" kern="1200">
          <a:solidFill>
            <a:schemeClr val="tx1"/>
          </a:solidFill>
          <a:latin typeface="+mn-lt"/>
          <a:ea typeface="+mn-ea"/>
          <a:cs typeface="+mn-cs"/>
        </a:defRPr>
      </a:lvl6pPr>
      <a:lvl7pPr marL="2641508" algn="l" defTabSz="880504" rtl="0" eaLnBrk="1" latinLnBrk="0" hangingPunct="1">
        <a:defRPr kumimoji="1" sz="1776" kern="1200">
          <a:solidFill>
            <a:schemeClr val="tx1"/>
          </a:solidFill>
          <a:latin typeface="+mn-lt"/>
          <a:ea typeface="+mn-ea"/>
          <a:cs typeface="+mn-cs"/>
        </a:defRPr>
      </a:lvl7pPr>
      <a:lvl8pPr marL="3081760" algn="l" defTabSz="880504" rtl="0" eaLnBrk="1" latinLnBrk="0" hangingPunct="1">
        <a:defRPr kumimoji="1" sz="1776" kern="1200">
          <a:solidFill>
            <a:schemeClr val="tx1"/>
          </a:solidFill>
          <a:latin typeface="+mn-lt"/>
          <a:ea typeface="+mn-ea"/>
          <a:cs typeface="+mn-cs"/>
        </a:defRPr>
      </a:lvl8pPr>
      <a:lvl9pPr marL="3522011" algn="l" defTabSz="880504" rtl="0" eaLnBrk="1" latinLnBrk="0" hangingPunct="1">
        <a:defRPr kumimoji="1" sz="177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CE8F6-0F10-4DF6-811B-B0BC522B9B9D}" type="datetimeFigureOut">
              <a:rPr kumimoji="1" lang="ja-JP" altLang="en-US" smtClean="0"/>
              <a:t>2023/6/29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459C9-1EB4-4951-8107-64FEED23AF3A}" type="slidenum">
              <a:rPr kumimoji="1" lang="ja-JP" altLang="en-US" smtClean="0"/>
              <a:t>‹#›</a:t>
            </a:fld>
            <a:endParaRPr kumimoji="1" lang="ja-JP" altLang="en-US"/>
          </a:p>
        </p:txBody>
      </p:sp>
    </p:spTree>
    <p:extLst>
      <p:ext uri="{BB962C8B-B14F-4D97-AF65-F5344CB8AC3E}">
        <p14:creationId xmlns:p14="http://schemas.microsoft.com/office/powerpoint/2010/main" val="429044932"/>
      </p:ext>
    </p:extLst>
  </p:cSld>
  <p:clrMap bg1="lt1" tx1="dk1" bg2="lt2" tx2="dk2" accent1="accent1" accent2="accent2" accent3="accent3" accent4="accent4" accent5="accent5" accent6="accent6" hlink="hlink" folHlink="folHlink"/>
  <p:sldLayoutIdLst>
    <p:sldLayoutId id="2147485320" r:id="rId1"/>
    <p:sldLayoutId id="2147485321" r:id="rId2"/>
    <p:sldLayoutId id="2147485322" r:id="rId3"/>
    <p:sldLayoutId id="2147485323" r:id="rId4"/>
    <p:sldLayoutId id="2147485324" r:id="rId5"/>
    <p:sldLayoutId id="2147485325" r:id="rId6"/>
    <p:sldLayoutId id="2147485326" r:id="rId7"/>
    <p:sldLayoutId id="2147485327" r:id="rId8"/>
    <p:sldLayoutId id="2147485328" r:id="rId9"/>
    <p:sldLayoutId id="2147485329" r:id="rId10"/>
    <p:sldLayoutId id="2147485330" r:id="rId11"/>
  </p:sldLayoutIdLst>
  <p:txStyles>
    <p:titleStyle>
      <a:lvl1pPr algn="l" defTabSz="914418"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18" rtl="0" eaLnBrk="1" latinLnBrk="0" hangingPunct="1">
        <a:defRPr kumimoji="1" sz="1800" kern="1200">
          <a:solidFill>
            <a:schemeClr val="tx1"/>
          </a:solidFill>
          <a:latin typeface="+mn-lt"/>
          <a:ea typeface="+mn-ea"/>
          <a:cs typeface="+mn-cs"/>
        </a:defRPr>
      </a:lvl1pPr>
      <a:lvl2pPr marL="457209" algn="l" defTabSz="914418" rtl="0" eaLnBrk="1" latinLnBrk="0" hangingPunct="1">
        <a:defRPr kumimoji="1" sz="1800" kern="1200">
          <a:solidFill>
            <a:schemeClr val="tx1"/>
          </a:solidFill>
          <a:latin typeface="+mn-lt"/>
          <a:ea typeface="+mn-ea"/>
          <a:cs typeface="+mn-cs"/>
        </a:defRPr>
      </a:lvl2pPr>
      <a:lvl3pPr marL="914418" algn="l" defTabSz="914418" rtl="0" eaLnBrk="1" latinLnBrk="0" hangingPunct="1">
        <a:defRPr kumimoji="1" sz="1800" kern="1200">
          <a:solidFill>
            <a:schemeClr val="tx1"/>
          </a:solidFill>
          <a:latin typeface="+mn-lt"/>
          <a:ea typeface="+mn-ea"/>
          <a:cs typeface="+mn-cs"/>
        </a:defRPr>
      </a:lvl3pPr>
      <a:lvl4pPr marL="1371627" algn="l" defTabSz="914418" rtl="0" eaLnBrk="1" latinLnBrk="0" hangingPunct="1">
        <a:defRPr kumimoji="1" sz="1800" kern="1200">
          <a:solidFill>
            <a:schemeClr val="tx1"/>
          </a:solidFill>
          <a:latin typeface="+mn-lt"/>
          <a:ea typeface="+mn-ea"/>
          <a:cs typeface="+mn-cs"/>
        </a:defRPr>
      </a:lvl4pPr>
      <a:lvl5pPr marL="1828837" algn="l" defTabSz="914418" rtl="0" eaLnBrk="1" latinLnBrk="0" hangingPunct="1">
        <a:defRPr kumimoji="1" sz="1800" kern="1200">
          <a:solidFill>
            <a:schemeClr val="tx1"/>
          </a:solidFill>
          <a:latin typeface="+mn-lt"/>
          <a:ea typeface="+mn-ea"/>
          <a:cs typeface="+mn-cs"/>
        </a:defRPr>
      </a:lvl5pPr>
      <a:lvl6pPr marL="2286046" algn="l" defTabSz="914418" rtl="0" eaLnBrk="1" latinLnBrk="0" hangingPunct="1">
        <a:defRPr kumimoji="1" sz="1800" kern="1200">
          <a:solidFill>
            <a:schemeClr val="tx1"/>
          </a:solidFill>
          <a:latin typeface="+mn-lt"/>
          <a:ea typeface="+mn-ea"/>
          <a:cs typeface="+mn-cs"/>
        </a:defRPr>
      </a:lvl6pPr>
      <a:lvl7pPr marL="2743255" algn="l" defTabSz="914418" rtl="0" eaLnBrk="1" latinLnBrk="0" hangingPunct="1">
        <a:defRPr kumimoji="1" sz="1800" kern="1200">
          <a:solidFill>
            <a:schemeClr val="tx1"/>
          </a:solidFill>
          <a:latin typeface="+mn-lt"/>
          <a:ea typeface="+mn-ea"/>
          <a:cs typeface="+mn-cs"/>
        </a:defRPr>
      </a:lvl7pPr>
      <a:lvl8pPr marL="3200464" algn="l" defTabSz="914418" rtl="0" eaLnBrk="1" latinLnBrk="0" hangingPunct="1">
        <a:defRPr kumimoji="1" sz="1800" kern="1200">
          <a:solidFill>
            <a:schemeClr val="tx1"/>
          </a:solidFill>
          <a:latin typeface="+mn-lt"/>
          <a:ea typeface="+mn-ea"/>
          <a:cs typeface="+mn-cs"/>
        </a:defRPr>
      </a:lvl8pPr>
      <a:lvl9pPr marL="3657673" algn="l" defTabSz="914418"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4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フローチャート: 代替処理 34">
            <a:extLst>
              <a:ext uri="{FF2B5EF4-FFF2-40B4-BE49-F238E27FC236}">
                <a16:creationId xmlns:a16="http://schemas.microsoft.com/office/drawing/2014/main" id="{1CEFE883-C408-1ADE-A90F-C7C5F5E059C6}"/>
              </a:ext>
            </a:extLst>
          </p:cNvPr>
          <p:cNvSpPr/>
          <p:nvPr/>
        </p:nvSpPr>
        <p:spPr>
          <a:xfrm>
            <a:off x="104718" y="1133286"/>
            <a:ext cx="9708822" cy="4514810"/>
          </a:xfrm>
          <a:prstGeom prst="flowChartAlternateProcess">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代替処理 24">
            <a:extLst>
              <a:ext uri="{FF2B5EF4-FFF2-40B4-BE49-F238E27FC236}">
                <a16:creationId xmlns:a16="http://schemas.microsoft.com/office/drawing/2014/main" id="{B7EF54CF-D670-E12E-0144-83DCB325872D}"/>
              </a:ext>
            </a:extLst>
          </p:cNvPr>
          <p:cNvSpPr/>
          <p:nvPr/>
        </p:nvSpPr>
        <p:spPr>
          <a:xfrm>
            <a:off x="484094" y="5877272"/>
            <a:ext cx="6624879" cy="764701"/>
          </a:xfrm>
          <a:prstGeom prst="flowChartAlternateProcess">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a:extLst>
              <a:ext uri="{FF2B5EF4-FFF2-40B4-BE49-F238E27FC236}">
                <a16:creationId xmlns:a16="http://schemas.microsoft.com/office/drawing/2014/main" id="{731EF3ED-F2C4-A264-7C8D-8EB8EBFC21EB}"/>
              </a:ext>
            </a:extLst>
          </p:cNvPr>
          <p:cNvSpPr>
            <a:spLocks noGrp="1"/>
          </p:cNvSpPr>
          <p:nvPr>
            <p:ph type="title"/>
          </p:nvPr>
        </p:nvSpPr>
        <p:spPr>
          <a:xfrm>
            <a:off x="520014" y="-352686"/>
            <a:ext cx="9171879" cy="2000710"/>
          </a:xfrm>
        </p:spPr>
        <p:txBody>
          <a:bodyPr vert="horz" lIns="0" tIns="0" rIns="0" bIns="0" rtlCol="0" anchor="ctr">
            <a:normAutofit/>
          </a:bodyPr>
          <a:lstStyle/>
          <a:p>
            <a:pPr algn="l">
              <a:defRPr/>
            </a:pPr>
            <a:r>
              <a:rPr lang="ja-JP" altLang="en-US" sz="2400" dirty="0">
                <a:ln w="19050">
                  <a:noFill/>
                </a:ln>
                <a:solidFill>
                  <a:srgbClr val="3C3C3C"/>
                </a:solidFill>
                <a:latin typeface="HGP創英角ﾎﾟｯﾌﾟ体" panose="040B0A00000000000000" pitchFamily="50" charset="-128"/>
                <a:ea typeface="HGP創英角ﾎﾟｯﾌﾟ体" panose="040B0A00000000000000" pitchFamily="50" charset="-128"/>
              </a:rPr>
              <a:t>お金の心配なく</a:t>
            </a:r>
            <a:r>
              <a:rPr lang="ja-JP" altLang="en-US" sz="4400" dirty="0">
                <a:ln w="19050">
                  <a:noFill/>
                </a:ln>
                <a:solidFill>
                  <a:schemeClr val="accent6"/>
                </a:solidFill>
                <a:uFill>
                  <a:solidFill>
                    <a:schemeClr val="tx1"/>
                  </a:solidFill>
                </a:uFill>
                <a:latin typeface="HGP創英角ﾎﾟｯﾌﾟ体" panose="040B0A00000000000000" pitchFamily="50" charset="-128"/>
                <a:ea typeface="HGP創英角ﾎﾟｯﾌﾟ体" panose="040B0A00000000000000" pitchFamily="50" charset="-128"/>
              </a:rPr>
              <a:t>大学</a:t>
            </a:r>
            <a:r>
              <a:rPr lang="ja-JP" altLang="en-US" sz="2400" dirty="0">
                <a:ln w="19050">
                  <a:noFill/>
                </a:ln>
                <a:solidFill>
                  <a:srgbClr val="3C3C3C"/>
                </a:solidFill>
                <a:latin typeface="HGP創英角ﾎﾟｯﾌﾟ体" panose="040B0A00000000000000" pitchFamily="50" charset="-128"/>
                <a:ea typeface="HGP創英角ﾎﾟｯﾌﾟ体" panose="040B0A00000000000000" pitchFamily="50" charset="-128"/>
              </a:rPr>
              <a:t>や</a:t>
            </a:r>
            <a:r>
              <a:rPr lang="ja-JP" altLang="en-US" sz="4400" dirty="0">
                <a:ln w="19050">
                  <a:noFill/>
                </a:ln>
                <a:solidFill>
                  <a:schemeClr val="accent6"/>
                </a:solidFill>
                <a:uFill>
                  <a:solidFill>
                    <a:schemeClr val="tx1"/>
                  </a:solidFill>
                </a:uFill>
                <a:latin typeface="HGP創英角ﾎﾟｯﾌﾟ体" panose="040B0A00000000000000" pitchFamily="50" charset="-128"/>
                <a:ea typeface="HGP創英角ﾎﾟｯﾌﾟ体" panose="040B0A00000000000000" pitchFamily="50" charset="-128"/>
              </a:rPr>
              <a:t>専門学校</a:t>
            </a:r>
            <a:r>
              <a:rPr lang="ja-JP" altLang="en-US" sz="2400" dirty="0">
                <a:ln w="19050">
                  <a:noFill/>
                </a:ln>
                <a:solidFill>
                  <a:srgbClr val="3C3C3C"/>
                </a:solidFill>
                <a:latin typeface="HGP創英角ﾎﾟｯﾌﾟ体" panose="040B0A00000000000000" pitchFamily="50" charset="-128"/>
                <a:ea typeface="HGP創英角ﾎﾟｯﾌﾟ体" panose="040B0A00000000000000" pitchFamily="50" charset="-128"/>
              </a:rPr>
              <a:t>などで学びたいみなさんへ</a:t>
            </a:r>
            <a:endParaRPr lang="ja-JP" altLang="en-US" sz="2800" dirty="0">
              <a:ln w="19050">
                <a:noFill/>
              </a:ln>
              <a:solidFill>
                <a:srgbClr val="3C3C3C"/>
              </a:solidFill>
              <a:latin typeface="HGP創英角ﾎﾟｯﾌﾟ体" panose="040B0A00000000000000" pitchFamily="50" charset="-128"/>
              <a:ea typeface="HGP創英角ﾎﾟｯﾌﾟ体" panose="040B0A00000000000000" pitchFamily="50" charset="-128"/>
            </a:endParaRPr>
          </a:p>
        </p:txBody>
      </p:sp>
      <p:sp>
        <p:nvSpPr>
          <p:cNvPr id="24" name="楕円 23">
            <a:extLst>
              <a:ext uri="{FF2B5EF4-FFF2-40B4-BE49-F238E27FC236}">
                <a16:creationId xmlns:a16="http://schemas.microsoft.com/office/drawing/2014/main" id="{29DA0F94-131A-7EF9-E86E-67AEAC50F350}"/>
              </a:ext>
            </a:extLst>
          </p:cNvPr>
          <p:cNvSpPr/>
          <p:nvPr/>
        </p:nvSpPr>
        <p:spPr>
          <a:xfrm>
            <a:off x="92460" y="5877272"/>
            <a:ext cx="764701" cy="7647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800" b="1" dirty="0" err="1">
                <a:solidFill>
                  <a:schemeClr val="bg1"/>
                </a:solidFill>
              </a:rPr>
              <a:t>i</a:t>
            </a:r>
            <a:endParaRPr kumimoji="1" lang="ja-JP" altLang="en-US" sz="4800" b="1" dirty="0">
              <a:solidFill>
                <a:schemeClr val="bg1"/>
              </a:solidFill>
            </a:endParaRPr>
          </a:p>
        </p:txBody>
      </p:sp>
      <p:sp>
        <p:nvSpPr>
          <p:cNvPr id="26" name="テキスト ボックス 25">
            <a:extLst>
              <a:ext uri="{FF2B5EF4-FFF2-40B4-BE49-F238E27FC236}">
                <a16:creationId xmlns:a16="http://schemas.microsoft.com/office/drawing/2014/main" id="{20867E58-07AE-B679-55D7-414CA2D8551C}"/>
              </a:ext>
            </a:extLst>
          </p:cNvPr>
          <p:cNvSpPr txBox="1"/>
          <p:nvPr/>
        </p:nvSpPr>
        <p:spPr>
          <a:xfrm>
            <a:off x="1095925" y="6038325"/>
            <a:ext cx="5713788" cy="461665"/>
          </a:xfrm>
          <a:prstGeom prst="rect">
            <a:avLst/>
          </a:prstGeom>
          <a:noFill/>
        </p:spPr>
        <p:txBody>
          <a:bodyPr wrap="square" rtlCol="0">
            <a:spAutoFit/>
          </a:bodyPr>
          <a:lstStyle/>
          <a:p>
            <a:r>
              <a:rPr kumimoji="1" lang="ja-JP" altLang="en-US" sz="2400" dirty="0">
                <a:solidFill>
                  <a:srgbClr val="3C3C3C"/>
                </a:solidFill>
                <a:latin typeface="HGP創英角ｺﾞｼｯｸUB" panose="020B0900000000000000" pitchFamily="50" charset="-128"/>
                <a:ea typeface="HGP創英角ｺﾞｼｯｸUB" panose="020B0900000000000000" pitchFamily="50" charset="-128"/>
              </a:rPr>
              <a:t>詳しい情報は学校の先生にお尋ねください。</a:t>
            </a:r>
          </a:p>
        </p:txBody>
      </p:sp>
      <p:sp>
        <p:nvSpPr>
          <p:cNvPr id="27" name="テキスト ボックス 26">
            <a:extLst>
              <a:ext uri="{FF2B5EF4-FFF2-40B4-BE49-F238E27FC236}">
                <a16:creationId xmlns:a16="http://schemas.microsoft.com/office/drawing/2014/main" id="{493612FE-2A19-8BED-BBE1-55308C678750}"/>
              </a:ext>
            </a:extLst>
          </p:cNvPr>
          <p:cNvSpPr txBox="1"/>
          <p:nvPr/>
        </p:nvSpPr>
        <p:spPr>
          <a:xfrm>
            <a:off x="410114" y="1416753"/>
            <a:ext cx="8791358" cy="584775"/>
          </a:xfrm>
          <a:prstGeom prst="rect">
            <a:avLst/>
          </a:prstGeom>
          <a:noFill/>
        </p:spPr>
        <p:txBody>
          <a:bodyPr wrap="square" rtlCol="0">
            <a:spAutoFit/>
          </a:bodyPr>
          <a:lstStyle/>
          <a:p>
            <a:r>
              <a:rPr kumimoji="1" lang="ja-JP" altLang="en-US" sz="3200" u="sng" dirty="0">
                <a:ln w="3175">
                  <a:noFill/>
                </a:ln>
                <a:solidFill>
                  <a:schemeClr val="accent6"/>
                </a:solidFill>
                <a:latin typeface="HGP創英角ｺﾞｼｯｸUB" panose="020B0900000000000000" pitchFamily="50" charset="-128"/>
                <a:ea typeface="HGP創英角ｺﾞｼｯｸUB" panose="020B0900000000000000" pitchFamily="50" charset="-128"/>
              </a:rPr>
              <a:t>国の支援制度</a:t>
            </a:r>
            <a:r>
              <a:rPr kumimoji="1" lang="ja-JP" altLang="en-US" sz="2800" dirty="0">
                <a:ln w="3175">
                  <a:noFill/>
                </a:ln>
                <a:solidFill>
                  <a:srgbClr val="3C3C3C"/>
                </a:solidFill>
                <a:latin typeface="HGP創英角ｺﾞｼｯｸUB" panose="020B0900000000000000" pitchFamily="50" charset="-128"/>
                <a:ea typeface="HGP創英角ｺﾞｼｯｸUB" panose="020B0900000000000000" pitchFamily="50" charset="-128"/>
              </a:rPr>
              <a:t>を使って大学や専門学校などに通うなら</a:t>
            </a:r>
            <a:endParaRPr kumimoji="1" lang="en-US" altLang="ja-JP" sz="2800" dirty="0">
              <a:ln w="3175">
                <a:noFill/>
              </a:ln>
              <a:solidFill>
                <a:srgbClr val="3C3C3C"/>
              </a:solidFill>
              <a:latin typeface="HGP創英角ｺﾞｼｯｸUB" panose="020B0900000000000000" pitchFamily="50" charset="-128"/>
              <a:ea typeface="HGP創英角ｺﾞｼｯｸUB" panose="020B0900000000000000" pitchFamily="50" charset="-128"/>
            </a:endParaRPr>
          </a:p>
        </p:txBody>
      </p:sp>
      <p:sp>
        <p:nvSpPr>
          <p:cNvPr id="28" name="テキスト ボックス 27">
            <a:extLst>
              <a:ext uri="{FF2B5EF4-FFF2-40B4-BE49-F238E27FC236}">
                <a16:creationId xmlns:a16="http://schemas.microsoft.com/office/drawing/2014/main" id="{7F697C24-2A00-F4DA-BFA9-775BCFD22741}"/>
              </a:ext>
            </a:extLst>
          </p:cNvPr>
          <p:cNvSpPr txBox="1"/>
          <p:nvPr/>
        </p:nvSpPr>
        <p:spPr>
          <a:xfrm>
            <a:off x="155160" y="2568386"/>
            <a:ext cx="10392129" cy="1292662"/>
          </a:xfrm>
          <a:prstGeom prst="rect">
            <a:avLst/>
          </a:prstGeom>
          <a:noFill/>
        </p:spPr>
        <p:txBody>
          <a:bodyPr wrap="square" rtlCol="0">
            <a:spAutoFit/>
          </a:bodyPr>
          <a:lstStyle/>
          <a:p>
            <a:r>
              <a:rPr kumimoji="1" lang="ja-JP" altLang="en-US" sz="2600" dirty="0">
                <a:ln w="3175">
                  <a:noFill/>
                </a:ln>
                <a:solidFill>
                  <a:srgbClr val="3C3C3C"/>
                </a:solidFill>
                <a:latin typeface="HGP創英角ｺﾞｼｯｸUB" panose="020B0900000000000000" pitchFamily="50" charset="-128"/>
                <a:ea typeface="HGP創英角ｺﾞｼｯｸUB" panose="020B0900000000000000" pitchFamily="50" charset="-128"/>
              </a:rPr>
              <a:t>①</a:t>
            </a:r>
            <a:r>
              <a:rPr kumimoji="1" lang="ja-JP" altLang="en-US" sz="2600" u="sng" dirty="0">
                <a:ln w="3175">
                  <a:noFill/>
                </a:ln>
                <a:solidFill>
                  <a:srgbClr val="3C3C3C"/>
                </a:solidFill>
                <a:latin typeface="HGP創英角ｺﾞｼｯｸUB" panose="020B0900000000000000" pitchFamily="50" charset="-128"/>
                <a:ea typeface="HGP創英角ｺﾞｼｯｸUB" panose="020B0900000000000000" pitchFamily="50" charset="-128"/>
              </a:rPr>
              <a:t>授業料や入学金が無料になる場合や、少なくなる場合</a:t>
            </a:r>
            <a:r>
              <a:rPr kumimoji="1" lang="ja-JP" altLang="en-US" sz="2600" dirty="0">
                <a:ln w="3175">
                  <a:noFill/>
                </a:ln>
                <a:solidFill>
                  <a:srgbClr val="3C3C3C"/>
                </a:solidFill>
                <a:latin typeface="HGP創英角ｺﾞｼｯｸUB" panose="020B0900000000000000" pitchFamily="50" charset="-128"/>
                <a:ea typeface="HGP創英角ｺﾞｼｯｸUB" panose="020B0900000000000000" pitchFamily="50" charset="-128"/>
              </a:rPr>
              <a:t>があります。</a:t>
            </a:r>
            <a:endParaRPr kumimoji="1" lang="en-US" altLang="ja-JP" sz="2600" dirty="0">
              <a:ln w="3175">
                <a:noFill/>
              </a:ln>
              <a:solidFill>
                <a:srgbClr val="3C3C3C"/>
              </a:solidFill>
              <a:latin typeface="HGP創英角ｺﾞｼｯｸUB" panose="020B0900000000000000" pitchFamily="50" charset="-128"/>
              <a:ea typeface="HGP創英角ｺﾞｼｯｸUB" panose="020B0900000000000000" pitchFamily="50" charset="-128"/>
            </a:endParaRPr>
          </a:p>
          <a:p>
            <a:endParaRPr kumimoji="1" lang="en-US" altLang="ja-JP" sz="2600" dirty="0">
              <a:ln w="3175">
                <a:noFill/>
              </a:ln>
              <a:solidFill>
                <a:srgbClr val="3C3C3C"/>
              </a:solidFill>
              <a:latin typeface="HGP創英角ｺﾞｼｯｸUB" panose="020B0900000000000000" pitchFamily="50" charset="-128"/>
              <a:ea typeface="HGP創英角ｺﾞｼｯｸUB" panose="020B0900000000000000" pitchFamily="50" charset="-128"/>
            </a:endParaRPr>
          </a:p>
          <a:p>
            <a:r>
              <a:rPr kumimoji="1" lang="ja-JP" altLang="en-US" sz="2600" dirty="0">
                <a:ln w="3175">
                  <a:noFill/>
                </a:ln>
                <a:solidFill>
                  <a:srgbClr val="3C3C3C"/>
                </a:solidFill>
                <a:latin typeface="HGP創英角ｺﾞｼｯｸUB" panose="020B0900000000000000" pitchFamily="50" charset="-128"/>
                <a:ea typeface="HGP創英角ｺﾞｼｯｸUB" panose="020B0900000000000000" pitchFamily="50" charset="-128"/>
              </a:rPr>
              <a:t>②</a:t>
            </a:r>
            <a:r>
              <a:rPr kumimoji="1" lang="ja-JP" altLang="en-US" sz="2600" u="sng" dirty="0">
                <a:ln w="3175">
                  <a:noFill/>
                </a:ln>
                <a:solidFill>
                  <a:srgbClr val="3C3C3C"/>
                </a:solidFill>
                <a:latin typeface="HGP創英角ｺﾞｼｯｸUB" panose="020B0900000000000000" pitchFamily="50" charset="-128"/>
                <a:ea typeface="HGP創英角ｺﾞｼｯｸUB" panose="020B0900000000000000" pitchFamily="50" charset="-128"/>
              </a:rPr>
              <a:t>将来返さなくてよい、生活費などに使えるお金</a:t>
            </a:r>
            <a:r>
              <a:rPr kumimoji="1" lang="ja-JP" altLang="en-US" sz="2600" dirty="0">
                <a:ln w="3175">
                  <a:noFill/>
                </a:ln>
                <a:solidFill>
                  <a:srgbClr val="3C3C3C"/>
                </a:solidFill>
                <a:latin typeface="HGP創英角ｺﾞｼｯｸUB" panose="020B0900000000000000" pitchFamily="50" charset="-128"/>
                <a:ea typeface="HGP創英角ｺﾞｼｯｸUB" panose="020B0900000000000000" pitchFamily="50" charset="-128"/>
              </a:rPr>
              <a:t>を貰えます。</a:t>
            </a:r>
          </a:p>
        </p:txBody>
      </p:sp>
      <p:sp>
        <p:nvSpPr>
          <p:cNvPr id="29" name="楕円 28">
            <a:extLst>
              <a:ext uri="{FF2B5EF4-FFF2-40B4-BE49-F238E27FC236}">
                <a16:creationId xmlns:a16="http://schemas.microsoft.com/office/drawing/2014/main" id="{8EE3F54C-5D94-3C04-2E6C-07B2A6F27CD5}"/>
              </a:ext>
            </a:extLst>
          </p:cNvPr>
          <p:cNvSpPr/>
          <p:nvPr/>
        </p:nvSpPr>
        <p:spPr>
          <a:xfrm>
            <a:off x="1035385" y="4274390"/>
            <a:ext cx="1165650" cy="1165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400" b="1" dirty="0"/>
          </a:p>
        </p:txBody>
      </p:sp>
      <p:sp>
        <p:nvSpPr>
          <p:cNvPr id="30" name="楕円 29">
            <a:extLst>
              <a:ext uri="{FF2B5EF4-FFF2-40B4-BE49-F238E27FC236}">
                <a16:creationId xmlns:a16="http://schemas.microsoft.com/office/drawing/2014/main" id="{A7DB571E-BA85-AA48-9EAA-85479DA6C81C}"/>
              </a:ext>
            </a:extLst>
          </p:cNvPr>
          <p:cNvSpPr/>
          <p:nvPr/>
        </p:nvSpPr>
        <p:spPr>
          <a:xfrm>
            <a:off x="3350489" y="4274390"/>
            <a:ext cx="1165650" cy="1165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000" b="1" dirty="0"/>
          </a:p>
        </p:txBody>
      </p:sp>
      <p:sp>
        <p:nvSpPr>
          <p:cNvPr id="31" name="加算記号 30">
            <a:extLst>
              <a:ext uri="{FF2B5EF4-FFF2-40B4-BE49-F238E27FC236}">
                <a16:creationId xmlns:a16="http://schemas.microsoft.com/office/drawing/2014/main" id="{342414C9-4F91-DC87-7EE3-23AA24D68608}"/>
              </a:ext>
            </a:extLst>
          </p:cNvPr>
          <p:cNvSpPr/>
          <p:nvPr/>
        </p:nvSpPr>
        <p:spPr>
          <a:xfrm>
            <a:off x="2425075" y="4508950"/>
            <a:ext cx="696530" cy="696530"/>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BCB0C717-BAC2-AED8-3584-2E8DE4A51B36}"/>
              </a:ext>
            </a:extLst>
          </p:cNvPr>
          <p:cNvSpPr txBox="1"/>
          <p:nvPr/>
        </p:nvSpPr>
        <p:spPr>
          <a:xfrm>
            <a:off x="5104808" y="4783516"/>
            <a:ext cx="5288868" cy="523220"/>
          </a:xfrm>
          <a:prstGeom prst="rect">
            <a:avLst/>
          </a:prstGeom>
          <a:noFill/>
        </p:spPr>
        <p:txBody>
          <a:bodyPr wrap="square" rtlCol="0">
            <a:spAutoFit/>
          </a:bodyPr>
          <a:lstStyle/>
          <a:p>
            <a:r>
              <a:rPr kumimoji="1" lang="ja-JP" altLang="en-US" sz="2800" dirty="0">
                <a:solidFill>
                  <a:srgbClr val="3C3C3C"/>
                </a:solidFill>
                <a:latin typeface="HGP創英角ｺﾞｼｯｸUB" panose="020B0900000000000000" pitchFamily="50" charset="-128"/>
                <a:ea typeface="HGP創英角ｺﾞｼｯｸUB" panose="020B0900000000000000" pitchFamily="50" charset="-128"/>
              </a:rPr>
              <a:t>両方が支援されることに。</a:t>
            </a:r>
          </a:p>
        </p:txBody>
      </p:sp>
      <p:sp>
        <p:nvSpPr>
          <p:cNvPr id="34" name="二等辺三角形 33">
            <a:extLst>
              <a:ext uri="{FF2B5EF4-FFF2-40B4-BE49-F238E27FC236}">
                <a16:creationId xmlns:a16="http://schemas.microsoft.com/office/drawing/2014/main" id="{8C2A8A0A-D783-4386-28D5-D880706E2B1E}"/>
              </a:ext>
            </a:extLst>
          </p:cNvPr>
          <p:cNvSpPr/>
          <p:nvPr/>
        </p:nvSpPr>
        <p:spPr>
          <a:xfrm rot="10800000">
            <a:off x="4471502" y="3936076"/>
            <a:ext cx="981220" cy="357020"/>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506A14D3-F224-615F-C8FA-BDF9663B7034}"/>
              </a:ext>
            </a:extLst>
          </p:cNvPr>
          <p:cNvSpPr txBox="1"/>
          <p:nvPr/>
        </p:nvSpPr>
        <p:spPr>
          <a:xfrm>
            <a:off x="738538" y="365622"/>
            <a:ext cx="684076" cy="276999"/>
          </a:xfrm>
          <a:prstGeom prst="rect">
            <a:avLst/>
          </a:prstGeom>
          <a:noFill/>
        </p:spPr>
        <p:txBody>
          <a:bodyPr wrap="square" rtlCol="0">
            <a:spAutoFit/>
          </a:bodyPr>
          <a:lstStyle/>
          <a:p>
            <a:r>
              <a:rPr kumimoji="1" lang="ja-JP" altLang="en-US" sz="1200" dirty="0">
                <a:solidFill>
                  <a:srgbClr val="3C3C3C"/>
                </a:solidFill>
                <a:latin typeface="HGP創英角ﾎﾟｯﾌﾟ体" panose="040B0A00000000000000" pitchFamily="50" charset="-128"/>
                <a:ea typeface="HGP創英角ﾎﾟｯﾌﾟ体" panose="040B0A00000000000000" pitchFamily="50" charset="-128"/>
              </a:rPr>
              <a:t>かね</a:t>
            </a:r>
          </a:p>
        </p:txBody>
      </p:sp>
      <p:sp>
        <p:nvSpPr>
          <p:cNvPr id="50" name="テキスト ボックス 49">
            <a:extLst>
              <a:ext uri="{FF2B5EF4-FFF2-40B4-BE49-F238E27FC236}">
                <a16:creationId xmlns:a16="http://schemas.microsoft.com/office/drawing/2014/main" id="{EE0E4EC7-BC6F-2905-70E0-8E88656A7AB9}"/>
              </a:ext>
            </a:extLst>
          </p:cNvPr>
          <p:cNvSpPr txBox="1"/>
          <p:nvPr/>
        </p:nvSpPr>
        <p:spPr>
          <a:xfrm>
            <a:off x="1392186" y="365622"/>
            <a:ext cx="1057213" cy="276999"/>
          </a:xfrm>
          <a:prstGeom prst="rect">
            <a:avLst/>
          </a:prstGeom>
          <a:noFill/>
        </p:spPr>
        <p:txBody>
          <a:bodyPr wrap="square" rtlCol="0">
            <a:spAutoFit/>
          </a:bodyPr>
          <a:lstStyle/>
          <a:p>
            <a:r>
              <a:rPr kumimoji="1" lang="ja-JP" altLang="en-US" sz="1200" dirty="0">
                <a:solidFill>
                  <a:srgbClr val="3C3C3C"/>
                </a:solidFill>
                <a:latin typeface="HGP創英角ﾎﾟｯﾌﾟ体" panose="040B0A00000000000000" pitchFamily="50" charset="-128"/>
                <a:ea typeface="HGP創英角ﾎﾟｯﾌﾟ体" panose="040B0A00000000000000" pitchFamily="50" charset="-128"/>
              </a:rPr>
              <a:t>しんぱい</a:t>
            </a:r>
          </a:p>
        </p:txBody>
      </p:sp>
      <p:sp>
        <p:nvSpPr>
          <p:cNvPr id="51" name="テキスト ボックス 50">
            <a:extLst>
              <a:ext uri="{FF2B5EF4-FFF2-40B4-BE49-F238E27FC236}">
                <a16:creationId xmlns:a16="http://schemas.microsoft.com/office/drawing/2014/main" id="{052FD7FB-C460-48DD-0EF7-36A91C3F5A02}"/>
              </a:ext>
            </a:extLst>
          </p:cNvPr>
          <p:cNvSpPr txBox="1"/>
          <p:nvPr/>
        </p:nvSpPr>
        <p:spPr>
          <a:xfrm>
            <a:off x="2674028" y="113163"/>
            <a:ext cx="1057213" cy="307777"/>
          </a:xfrm>
          <a:prstGeom prst="rect">
            <a:avLst/>
          </a:prstGeom>
          <a:noFill/>
        </p:spPr>
        <p:txBody>
          <a:bodyPr wrap="square" rtlCol="0">
            <a:spAutoFit/>
          </a:bodyPr>
          <a:lstStyle/>
          <a:p>
            <a:r>
              <a:rPr kumimoji="1" lang="ja-JP" altLang="en-US" sz="1400" dirty="0">
                <a:solidFill>
                  <a:schemeClr val="accent6"/>
                </a:solidFill>
                <a:latin typeface="HGP創英角ﾎﾟｯﾌﾟ体" panose="040B0A00000000000000" pitchFamily="50" charset="-128"/>
                <a:ea typeface="HGP創英角ﾎﾟｯﾌﾟ体" panose="040B0A00000000000000" pitchFamily="50" charset="-128"/>
              </a:rPr>
              <a:t>だいがく</a:t>
            </a:r>
          </a:p>
        </p:txBody>
      </p:sp>
      <p:sp>
        <p:nvSpPr>
          <p:cNvPr id="52" name="テキスト ボックス 51">
            <a:extLst>
              <a:ext uri="{FF2B5EF4-FFF2-40B4-BE49-F238E27FC236}">
                <a16:creationId xmlns:a16="http://schemas.microsoft.com/office/drawing/2014/main" id="{7EA9FFC5-A7A5-48A9-918D-D883BE664AE2}"/>
              </a:ext>
            </a:extLst>
          </p:cNvPr>
          <p:cNvSpPr txBox="1"/>
          <p:nvPr/>
        </p:nvSpPr>
        <p:spPr>
          <a:xfrm>
            <a:off x="4380800" y="113163"/>
            <a:ext cx="1502923" cy="307777"/>
          </a:xfrm>
          <a:prstGeom prst="rect">
            <a:avLst/>
          </a:prstGeom>
          <a:noFill/>
        </p:spPr>
        <p:txBody>
          <a:bodyPr wrap="square" rtlCol="0">
            <a:spAutoFit/>
          </a:bodyPr>
          <a:lstStyle/>
          <a:p>
            <a:r>
              <a:rPr kumimoji="1" lang="ja-JP" altLang="en-US" sz="1400" dirty="0">
                <a:solidFill>
                  <a:schemeClr val="accent6"/>
                </a:solidFill>
                <a:latin typeface="HGP創英角ﾎﾟｯﾌﾟ体" panose="040B0A00000000000000" pitchFamily="50" charset="-128"/>
                <a:ea typeface="HGP創英角ﾎﾟｯﾌﾟ体" panose="040B0A00000000000000" pitchFamily="50" charset="-128"/>
              </a:rPr>
              <a:t>せんもんがっこう</a:t>
            </a:r>
          </a:p>
        </p:txBody>
      </p:sp>
      <p:sp>
        <p:nvSpPr>
          <p:cNvPr id="53" name="テキスト ボックス 52">
            <a:extLst>
              <a:ext uri="{FF2B5EF4-FFF2-40B4-BE49-F238E27FC236}">
                <a16:creationId xmlns:a16="http://schemas.microsoft.com/office/drawing/2014/main" id="{49ED671C-3C4A-D4CD-899A-6787E231E8C8}"/>
              </a:ext>
            </a:extLst>
          </p:cNvPr>
          <p:cNvSpPr txBox="1"/>
          <p:nvPr/>
        </p:nvSpPr>
        <p:spPr>
          <a:xfrm>
            <a:off x="6933220" y="365622"/>
            <a:ext cx="547173" cy="276999"/>
          </a:xfrm>
          <a:prstGeom prst="rect">
            <a:avLst/>
          </a:prstGeom>
          <a:noFill/>
        </p:spPr>
        <p:txBody>
          <a:bodyPr wrap="square" rtlCol="0">
            <a:spAutoFit/>
          </a:bodyPr>
          <a:lstStyle/>
          <a:p>
            <a:r>
              <a:rPr kumimoji="1" lang="ja-JP" altLang="en-US" sz="1200" dirty="0">
                <a:solidFill>
                  <a:srgbClr val="3C3C3C"/>
                </a:solidFill>
                <a:latin typeface="HGP創英角ﾎﾟｯﾌﾟ体" panose="040B0A00000000000000" pitchFamily="50" charset="-128"/>
                <a:ea typeface="HGP創英角ﾎﾟｯﾌﾟ体" panose="040B0A00000000000000" pitchFamily="50" charset="-128"/>
              </a:rPr>
              <a:t>まな</a:t>
            </a:r>
          </a:p>
        </p:txBody>
      </p:sp>
      <p:sp>
        <p:nvSpPr>
          <p:cNvPr id="54" name="テキスト ボックス 53">
            <a:extLst>
              <a:ext uri="{FF2B5EF4-FFF2-40B4-BE49-F238E27FC236}">
                <a16:creationId xmlns:a16="http://schemas.microsoft.com/office/drawing/2014/main" id="{24FF6E07-773F-2D3D-C053-B80EC0ACFECD}"/>
              </a:ext>
            </a:extLst>
          </p:cNvPr>
          <p:cNvSpPr txBox="1"/>
          <p:nvPr/>
        </p:nvSpPr>
        <p:spPr>
          <a:xfrm>
            <a:off x="1543442" y="1285019"/>
            <a:ext cx="1230489" cy="307777"/>
          </a:xfrm>
          <a:prstGeom prst="rect">
            <a:avLst/>
          </a:prstGeom>
          <a:noFill/>
        </p:spPr>
        <p:txBody>
          <a:bodyPr wrap="square" rtlCol="0">
            <a:spAutoFit/>
          </a:bodyPr>
          <a:lstStyle/>
          <a:p>
            <a:r>
              <a:rPr kumimoji="1" lang="ja-JP" altLang="en-US" sz="1400" dirty="0">
                <a:solidFill>
                  <a:schemeClr val="accent6"/>
                </a:solidFill>
                <a:latin typeface="HGP創英角ﾎﾟｯﾌﾟ体" panose="040B0A00000000000000" pitchFamily="50" charset="-128"/>
                <a:ea typeface="HGP創英角ﾎﾟｯﾌﾟ体" panose="040B0A00000000000000" pitchFamily="50" charset="-128"/>
              </a:rPr>
              <a:t>しえんせいど</a:t>
            </a:r>
          </a:p>
        </p:txBody>
      </p:sp>
      <p:sp>
        <p:nvSpPr>
          <p:cNvPr id="55" name="テキスト ボックス 54">
            <a:extLst>
              <a:ext uri="{FF2B5EF4-FFF2-40B4-BE49-F238E27FC236}">
                <a16:creationId xmlns:a16="http://schemas.microsoft.com/office/drawing/2014/main" id="{6F98D39E-C1BA-725C-C5C4-7AAD5627BC57}"/>
              </a:ext>
            </a:extLst>
          </p:cNvPr>
          <p:cNvSpPr txBox="1"/>
          <p:nvPr/>
        </p:nvSpPr>
        <p:spPr>
          <a:xfrm>
            <a:off x="4065246" y="1285019"/>
            <a:ext cx="991148" cy="307777"/>
          </a:xfrm>
          <a:prstGeom prst="rect">
            <a:avLst/>
          </a:prstGeom>
          <a:noFill/>
        </p:spPr>
        <p:txBody>
          <a:bodyPr wrap="square" rtlCol="0">
            <a:spAutoFit/>
          </a:bodyPr>
          <a:lstStyle/>
          <a:p>
            <a:r>
              <a:rPr kumimoji="1" lang="ja-JP" altLang="en-US" sz="1400" dirty="0">
                <a:solidFill>
                  <a:srgbClr val="3C3C3C"/>
                </a:solidFill>
                <a:latin typeface="HGP創英角ﾎﾟｯﾌﾟ体" panose="040B0A00000000000000" pitchFamily="50" charset="-128"/>
                <a:ea typeface="HGP創英角ﾎﾟｯﾌﾟ体" panose="040B0A00000000000000" pitchFamily="50" charset="-128"/>
              </a:rPr>
              <a:t>だいがく</a:t>
            </a:r>
          </a:p>
        </p:txBody>
      </p:sp>
      <p:sp>
        <p:nvSpPr>
          <p:cNvPr id="56" name="テキスト ボックス 55">
            <a:extLst>
              <a:ext uri="{FF2B5EF4-FFF2-40B4-BE49-F238E27FC236}">
                <a16:creationId xmlns:a16="http://schemas.microsoft.com/office/drawing/2014/main" id="{96DADB71-0A43-6F61-B963-B483329E6928}"/>
              </a:ext>
            </a:extLst>
          </p:cNvPr>
          <p:cNvSpPr txBox="1"/>
          <p:nvPr/>
        </p:nvSpPr>
        <p:spPr>
          <a:xfrm>
            <a:off x="3133616" y="1285019"/>
            <a:ext cx="576794" cy="307777"/>
          </a:xfrm>
          <a:prstGeom prst="rect">
            <a:avLst/>
          </a:prstGeom>
          <a:noFill/>
        </p:spPr>
        <p:txBody>
          <a:bodyPr wrap="square" rtlCol="0">
            <a:spAutoFit/>
          </a:bodyPr>
          <a:lstStyle/>
          <a:p>
            <a:r>
              <a:rPr kumimoji="1" lang="ja-JP" altLang="en-US" sz="1400" dirty="0">
                <a:solidFill>
                  <a:srgbClr val="3C3C3C"/>
                </a:solidFill>
                <a:latin typeface="HGP創英角ﾎﾟｯﾌﾟ体" panose="040B0A00000000000000" pitchFamily="50" charset="-128"/>
                <a:ea typeface="HGP創英角ﾎﾟｯﾌﾟ体" panose="040B0A00000000000000" pitchFamily="50" charset="-128"/>
              </a:rPr>
              <a:t>つか</a:t>
            </a:r>
          </a:p>
        </p:txBody>
      </p:sp>
      <p:sp>
        <p:nvSpPr>
          <p:cNvPr id="57" name="テキスト ボックス 56">
            <a:extLst>
              <a:ext uri="{FF2B5EF4-FFF2-40B4-BE49-F238E27FC236}">
                <a16:creationId xmlns:a16="http://schemas.microsoft.com/office/drawing/2014/main" id="{5526D7F7-D407-6318-AD1D-2D06DDF64DDE}"/>
              </a:ext>
            </a:extLst>
          </p:cNvPr>
          <p:cNvSpPr txBox="1"/>
          <p:nvPr/>
        </p:nvSpPr>
        <p:spPr>
          <a:xfrm>
            <a:off x="7450785" y="1285019"/>
            <a:ext cx="576794" cy="307777"/>
          </a:xfrm>
          <a:prstGeom prst="rect">
            <a:avLst/>
          </a:prstGeom>
          <a:noFill/>
        </p:spPr>
        <p:txBody>
          <a:bodyPr wrap="square" rtlCol="0">
            <a:spAutoFit/>
          </a:bodyPr>
          <a:lstStyle/>
          <a:p>
            <a:r>
              <a:rPr kumimoji="1" lang="ja-JP" altLang="en-US" sz="1400" dirty="0">
                <a:solidFill>
                  <a:srgbClr val="3C3C3C"/>
                </a:solidFill>
                <a:latin typeface="HGP創英角ﾎﾟｯﾌﾟ体" panose="040B0A00000000000000" pitchFamily="50" charset="-128"/>
                <a:ea typeface="HGP創英角ﾎﾟｯﾌﾟ体" panose="040B0A00000000000000" pitchFamily="50" charset="-128"/>
              </a:rPr>
              <a:t>かよ</a:t>
            </a:r>
          </a:p>
        </p:txBody>
      </p:sp>
      <p:sp>
        <p:nvSpPr>
          <p:cNvPr id="58" name="テキスト ボックス 57">
            <a:extLst>
              <a:ext uri="{FF2B5EF4-FFF2-40B4-BE49-F238E27FC236}">
                <a16:creationId xmlns:a16="http://schemas.microsoft.com/office/drawing/2014/main" id="{D6D6DD8D-E4F4-0593-2377-3611C43EE553}"/>
              </a:ext>
            </a:extLst>
          </p:cNvPr>
          <p:cNvSpPr txBox="1"/>
          <p:nvPr/>
        </p:nvSpPr>
        <p:spPr>
          <a:xfrm>
            <a:off x="425637" y="2432505"/>
            <a:ext cx="1427902" cy="307777"/>
          </a:xfrm>
          <a:prstGeom prst="rect">
            <a:avLst/>
          </a:prstGeom>
          <a:noFill/>
        </p:spPr>
        <p:txBody>
          <a:bodyPr wrap="square" rtlCol="0">
            <a:spAutoFit/>
          </a:bodyPr>
          <a:lstStyle/>
          <a:p>
            <a:r>
              <a:rPr kumimoji="1" lang="ja-JP" altLang="en-US" sz="1400" dirty="0">
                <a:solidFill>
                  <a:srgbClr val="3C3C3C"/>
                </a:solidFill>
                <a:latin typeface="HGP創英角ﾎﾟｯﾌﾟ体" panose="040B0A00000000000000" pitchFamily="50" charset="-128"/>
                <a:ea typeface="HGP創英角ﾎﾟｯﾌﾟ体" panose="040B0A00000000000000" pitchFamily="50" charset="-128"/>
              </a:rPr>
              <a:t>じゅぎょうりょう</a:t>
            </a:r>
          </a:p>
        </p:txBody>
      </p:sp>
      <p:sp>
        <p:nvSpPr>
          <p:cNvPr id="59" name="テキスト ボックス 58">
            <a:extLst>
              <a:ext uri="{FF2B5EF4-FFF2-40B4-BE49-F238E27FC236}">
                <a16:creationId xmlns:a16="http://schemas.microsoft.com/office/drawing/2014/main" id="{21B4C5A8-1ADE-42EA-F51C-4A6406B9EB98}"/>
              </a:ext>
            </a:extLst>
          </p:cNvPr>
          <p:cNvSpPr txBox="1"/>
          <p:nvPr/>
        </p:nvSpPr>
        <p:spPr>
          <a:xfrm>
            <a:off x="1784648" y="2432505"/>
            <a:ext cx="1427902" cy="307777"/>
          </a:xfrm>
          <a:prstGeom prst="rect">
            <a:avLst/>
          </a:prstGeom>
          <a:noFill/>
        </p:spPr>
        <p:txBody>
          <a:bodyPr wrap="square" rtlCol="0">
            <a:spAutoFit/>
          </a:bodyPr>
          <a:lstStyle/>
          <a:p>
            <a:r>
              <a:rPr kumimoji="1" lang="ja-JP" altLang="en-US" sz="1400" dirty="0">
                <a:solidFill>
                  <a:srgbClr val="3C3C3C"/>
                </a:solidFill>
                <a:latin typeface="HGP創英角ﾎﾟｯﾌﾟ体" panose="040B0A00000000000000" pitchFamily="50" charset="-128"/>
                <a:ea typeface="HGP創英角ﾎﾟｯﾌﾟ体" panose="040B0A00000000000000" pitchFamily="50" charset="-128"/>
              </a:rPr>
              <a:t>にゅうがくきん</a:t>
            </a:r>
          </a:p>
        </p:txBody>
      </p:sp>
      <p:sp>
        <p:nvSpPr>
          <p:cNvPr id="60" name="テキスト ボックス 59">
            <a:extLst>
              <a:ext uri="{FF2B5EF4-FFF2-40B4-BE49-F238E27FC236}">
                <a16:creationId xmlns:a16="http://schemas.microsoft.com/office/drawing/2014/main" id="{176395C5-3606-0ED9-5AE1-58036FA2F4C9}"/>
              </a:ext>
            </a:extLst>
          </p:cNvPr>
          <p:cNvSpPr txBox="1"/>
          <p:nvPr/>
        </p:nvSpPr>
        <p:spPr>
          <a:xfrm>
            <a:off x="3154315" y="2432505"/>
            <a:ext cx="862581" cy="307777"/>
          </a:xfrm>
          <a:prstGeom prst="rect">
            <a:avLst/>
          </a:prstGeom>
          <a:noFill/>
        </p:spPr>
        <p:txBody>
          <a:bodyPr wrap="square" rtlCol="0">
            <a:spAutoFit/>
          </a:bodyPr>
          <a:lstStyle/>
          <a:p>
            <a:r>
              <a:rPr kumimoji="1" lang="ja-JP" altLang="en-US" sz="1400" dirty="0">
                <a:solidFill>
                  <a:srgbClr val="3C3C3C"/>
                </a:solidFill>
                <a:latin typeface="HGP創英角ﾎﾟｯﾌﾟ体" panose="040B0A00000000000000" pitchFamily="50" charset="-128"/>
                <a:ea typeface="HGP創英角ﾎﾟｯﾌﾟ体" panose="040B0A00000000000000" pitchFamily="50" charset="-128"/>
              </a:rPr>
              <a:t>むりょう</a:t>
            </a:r>
          </a:p>
        </p:txBody>
      </p:sp>
      <p:sp>
        <p:nvSpPr>
          <p:cNvPr id="61" name="テキスト ボックス 60">
            <a:extLst>
              <a:ext uri="{FF2B5EF4-FFF2-40B4-BE49-F238E27FC236}">
                <a16:creationId xmlns:a16="http://schemas.microsoft.com/office/drawing/2014/main" id="{22B3FF9F-36F4-271B-5371-0A1F1A9776D3}"/>
              </a:ext>
            </a:extLst>
          </p:cNvPr>
          <p:cNvSpPr txBox="1"/>
          <p:nvPr/>
        </p:nvSpPr>
        <p:spPr>
          <a:xfrm>
            <a:off x="4700972" y="2432505"/>
            <a:ext cx="862581" cy="307777"/>
          </a:xfrm>
          <a:prstGeom prst="rect">
            <a:avLst/>
          </a:prstGeom>
          <a:noFill/>
        </p:spPr>
        <p:txBody>
          <a:bodyPr wrap="square" rtlCol="0">
            <a:spAutoFit/>
          </a:bodyPr>
          <a:lstStyle/>
          <a:p>
            <a:r>
              <a:rPr kumimoji="1" lang="ja-JP" altLang="en-US" sz="1400" dirty="0">
                <a:solidFill>
                  <a:srgbClr val="3C3C3C"/>
                </a:solidFill>
                <a:latin typeface="HGP創英角ﾎﾟｯﾌﾟ体" panose="040B0A00000000000000" pitchFamily="50" charset="-128"/>
                <a:ea typeface="HGP創英角ﾎﾟｯﾌﾟ体" panose="040B0A00000000000000" pitchFamily="50" charset="-128"/>
              </a:rPr>
              <a:t>ばあい</a:t>
            </a:r>
          </a:p>
        </p:txBody>
      </p:sp>
      <p:sp>
        <p:nvSpPr>
          <p:cNvPr id="62" name="テキスト ボックス 61">
            <a:extLst>
              <a:ext uri="{FF2B5EF4-FFF2-40B4-BE49-F238E27FC236}">
                <a16:creationId xmlns:a16="http://schemas.microsoft.com/office/drawing/2014/main" id="{70827D47-6586-BE04-C416-AF0A1655324E}"/>
              </a:ext>
            </a:extLst>
          </p:cNvPr>
          <p:cNvSpPr txBox="1"/>
          <p:nvPr/>
        </p:nvSpPr>
        <p:spPr>
          <a:xfrm>
            <a:off x="5808547" y="2432505"/>
            <a:ext cx="560116" cy="307777"/>
          </a:xfrm>
          <a:prstGeom prst="rect">
            <a:avLst/>
          </a:prstGeom>
          <a:noFill/>
        </p:spPr>
        <p:txBody>
          <a:bodyPr wrap="square" rtlCol="0">
            <a:spAutoFit/>
          </a:bodyPr>
          <a:lstStyle/>
          <a:p>
            <a:r>
              <a:rPr kumimoji="1" lang="ja-JP" altLang="en-US" sz="1400" dirty="0">
                <a:solidFill>
                  <a:srgbClr val="3C3C3C"/>
                </a:solidFill>
                <a:latin typeface="HGP創英角ﾎﾟｯﾌﾟ体" panose="040B0A00000000000000" pitchFamily="50" charset="-128"/>
                <a:ea typeface="HGP創英角ﾎﾟｯﾌﾟ体" panose="040B0A00000000000000" pitchFamily="50" charset="-128"/>
              </a:rPr>
              <a:t>すく</a:t>
            </a:r>
          </a:p>
        </p:txBody>
      </p:sp>
      <p:sp>
        <p:nvSpPr>
          <p:cNvPr id="63" name="テキスト ボックス 62">
            <a:extLst>
              <a:ext uri="{FF2B5EF4-FFF2-40B4-BE49-F238E27FC236}">
                <a16:creationId xmlns:a16="http://schemas.microsoft.com/office/drawing/2014/main" id="{F343F64B-0A0E-B3A3-6ABC-26841767C73A}"/>
              </a:ext>
            </a:extLst>
          </p:cNvPr>
          <p:cNvSpPr txBox="1"/>
          <p:nvPr/>
        </p:nvSpPr>
        <p:spPr>
          <a:xfrm>
            <a:off x="7279400" y="2432505"/>
            <a:ext cx="862581" cy="307777"/>
          </a:xfrm>
          <a:prstGeom prst="rect">
            <a:avLst/>
          </a:prstGeom>
          <a:noFill/>
        </p:spPr>
        <p:txBody>
          <a:bodyPr wrap="square" rtlCol="0">
            <a:spAutoFit/>
          </a:bodyPr>
          <a:lstStyle/>
          <a:p>
            <a:r>
              <a:rPr kumimoji="1" lang="ja-JP" altLang="en-US" sz="1400" dirty="0">
                <a:solidFill>
                  <a:srgbClr val="3C3C3C"/>
                </a:solidFill>
                <a:latin typeface="HGP創英角ﾎﾟｯﾌﾟ体" panose="040B0A00000000000000" pitchFamily="50" charset="-128"/>
                <a:ea typeface="HGP創英角ﾎﾟｯﾌﾟ体" panose="040B0A00000000000000" pitchFamily="50" charset="-128"/>
              </a:rPr>
              <a:t>ばあい</a:t>
            </a:r>
          </a:p>
        </p:txBody>
      </p:sp>
      <p:sp>
        <p:nvSpPr>
          <p:cNvPr id="64" name="テキスト ボックス 63">
            <a:extLst>
              <a:ext uri="{FF2B5EF4-FFF2-40B4-BE49-F238E27FC236}">
                <a16:creationId xmlns:a16="http://schemas.microsoft.com/office/drawing/2014/main" id="{B3596510-CBF7-ACEB-E999-9274206DC15D}"/>
              </a:ext>
            </a:extLst>
          </p:cNvPr>
          <p:cNvSpPr txBox="1"/>
          <p:nvPr/>
        </p:nvSpPr>
        <p:spPr>
          <a:xfrm>
            <a:off x="450696" y="3214717"/>
            <a:ext cx="1008112" cy="307777"/>
          </a:xfrm>
          <a:prstGeom prst="rect">
            <a:avLst/>
          </a:prstGeom>
          <a:noFill/>
        </p:spPr>
        <p:txBody>
          <a:bodyPr wrap="square" rtlCol="0">
            <a:spAutoFit/>
          </a:bodyPr>
          <a:lstStyle/>
          <a:p>
            <a:r>
              <a:rPr kumimoji="1" lang="ja-JP" altLang="en-US" sz="1400" dirty="0">
                <a:solidFill>
                  <a:srgbClr val="3C3C3C"/>
                </a:solidFill>
                <a:latin typeface="HGP創英角ﾎﾟｯﾌﾟ体" panose="040B0A00000000000000" pitchFamily="50" charset="-128"/>
                <a:ea typeface="HGP創英角ﾎﾟｯﾌﾟ体" panose="040B0A00000000000000" pitchFamily="50" charset="-128"/>
              </a:rPr>
              <a:t>しょうらい</a:t>
            </a:r>
          </a:p>
        </p:txBody>
      </p:sp>
      <p:sp>
        <p:nvSpPr>
          <p:cNvPr id="66" name="テキスト ボックス 65">
            <a:extLst>
              <a:ext uri="{FF2B5EF4-FFF2-40B4-BE49-F238E27FC236}">
                <a16:creationId xmlns:a16="http://schemas.microsoft.com/office/drawing/2014/main" id="{B0B68BB4-51BD-B2A0-BE0D-52D9E855CF58}"/>
              </a:ext>
            </a:extLst>
          </p:cNvPr>
          <p:cNvSpPr txBox="1"/>
          <p:nvPr/>
        </p:nvSpPr>
        <p:spPr>
          <a:xfrm>
            <a:off x="3457705" y="3214717"/>
            <a:ext cx="1162661" cy="307777"/>
          </a:xfrm>
          <a:prstGeom prst="rect">
            <a:avLst/>
          </a:prstGeom>
          <a:noFill/>
        </p:spPr>
        <p:txBody>
          <a:bodyPr wrap="square" rtlCol="0">
            <a:spAutoFit/>
          </a:bodyPr>
          <a:lstStyle/>
          <a:p>
            <a:r>
              <a:rPr kumimoji="1" lang="ja-JP" altLang="en-US" sz="1400" dirty="0">
                <a:solidFill>
                  <a:srgbClr val="3C3C3C"/>
                </a:solidFill>
                <a:latin typeface="HGP創英角ﾎﾟｯﾌﾟ体" panose="040B0A00000000000000" pitchFamily="50" charset="-128"/>
                <a:ea typeface="HGP創英角ﾎﾟｯﾌﾟ体" panose="040B0A00000000000000" pitchFamily="50" charset="-128"/>
              </a:rPr>
              <a:t>せいかつひ</a:t>
            </a:r>
          </a:p>
        </p:txBody>
      </p:sp>
      <p:sp>
        <p:nvSpPr>
          <p:cNvPr id="67" name="テキスト ボックス 66">
            <a:extLst>
              <a:ext uri="{FF2B5EF4-FFF2-40B4-BE49-F238E27FC236}">
                <a16:creationId xmlns:a16="http://schemas.microsoft.com/office/drawing/2014/main" id="{1341E7DD-B582-58DE-FD7B-68A0FCFC2F05}"/>
              </a:ext>
            </a:extLst>
          </p:cNvPr>
          <p:cNvSpPr txBox="1"/>
          <p:nvPr/>
        </p:nvSpPr>
        <p:spPr>
          <a:xfrm>
            <a:off x="5205028" y="3214717"/>
            <a:ext cx="619788" cy="307777"/>
          </a:xfrm>
          <a:prstGeom prst="rect">
            <a:avLst/>
          </a:prstGeom>
          <a:noFill/>
        </p:spPr>
        <p:txBody>
          <a:bodyPr wrap="square" rtlCol="0">
            <a:spAutoFit/>
          </a:bodyPr>
          <a:lstStyle/>
          <a:p>
            <a:r>
              <a:rPr kumimoji="1" lang="ja-JP" altLang="en-US" sz="1400" dirty="0">
                <a:solidFill>
                  <a:srgbClr val="3C3C3C"/>
                </a:solidFill>
                <a:latin typeface="HGP創英角ﾎﾟｯﾌﾟ体" panose="040B0A00000000000000" pitchFamily="50" charset="-128"/>
                <a:ea typeface="HGP創英角ﾎﾟｯﾌﾟ体" panose="040B0A00000000000000" pitchFamily="50" charset="-128"/>
              </a:rPr>
              <a:t>つか</a:t>
            </a:r>
          </a:p>
        </p:txBody>
      </p:sp>
      <p:sp>
        <p:nvSpPr>
          <p:cNvPr id="68" name="テキスト ボックス 67">
            <a:extLst>
              <a:ext uri="{FF2B5EF4-FFF2-40B4-BE49-F238E27FC236}">
                <a16:creationId xmlns:a16="http://schemas.microsoft.com/office/drawing/2014/main" id="{507666EA-A1BC-46F8-82A7-EEDCF0062801}"/>
              </a:ext>
            </a:extLst>
          </p:cNvPr>
          <p:cNvSpPr txBox="1"/>
          <p:nvPr/>
        </p:nvSpPr>
        <p:spPr>
          <a:xfrm>
            <a:off x="6393160" y="3214717"/>
            <a:ext cx="619788" cy="307777"/>
          </a:xfrm>
          <a:prstGeom prst="rect">
            <a:avLst/>
          </a:prstGeom>
          <a:noFill/>
        </p:spPr>
        <p:txBody>
          <a:bodyPr wrap="square" rtlCol="0">
            <a:spAutoFit/>
          </a:bodyPr>
          <a:lstStyle/>
          <a:p>
            <a:r>
              <a:rPr kumimoji="1" lang="ja-JP" altLang="en-US" sz="1400" dirty="0">
                <a:solidFill>
                  <a:srgbClr val="3C3C3C"/>
                </a:solidFill>
                <a:latin typeface="HGP創英角ﾎﾟｯﾌﾟ体" panose="040B0A00000000000000" pitchFamily="50" charset="-128"/>
                <a:ea typeface="HGP創英角ﾎﾟｯﾌﾟ体" panose="040B0A00000000000000" pitchFamily="50" charset="-128"/>
              </a:rPr>
              <a:t>かね</a:t>
            </a:r>
          </a:p>
        </p:txBody>
      </p:sp>
      <p:sp>
        <p:nvSpPr>
          <p:cNvPr id="69" name="テキスト ボックス 68">
            <a:extLst>
              <a:ext uri="{FF2B5EF4-FFF2-40B4-BE49-F238E27FC236}">
                <a16:creationId xmlns:a16="http://schemas.microsoft.com/office/drawing/2014/main" id="{1E028B2D-06C5-C43A-E2B8-E683A4B0CF7E}"/>
              </a:ext>
            </a:extLst>
          </p:cNvPr>
          <p:cNvSpPr txBox="1"/>
          <p:nvPr/>
        </p:nvSpPr>
        <p:spPr>
          <a:xfrm>
            <a:off x="7005228" y="3214717"/>
            <a:ext cx="619788" cy="307777"/>
          </a:xfrm>
          <a:prstGeom prst="rect">
            <a:avLst/>
          </a:prstGeom>
          <a:noFill/>
        </p:spPr>
        <p:txBody>
          <a:bodyPr wrap="square" rtlCol="0">
            <a:spAutoFit/>
          </a:bodyPr>
          <a:lstStyle/>
          <a:p>
            <a:r>
              <a:rPr kumimoji="1" lang="ja-JP" altLang="en-US" sz="1400" dirty="0">
                <a:solidFill>
                  <a:srgbClr val="3C3C3C"/>
                </a:solidFill>
                <a:latin typeface="HGP創英角ﾎﾟｯﾌﾟ体" panose="040B0A00000000000000" pitchFamily="50" charset="-128"/>
                <a:ea typeface="HGP創英角ﾎﾟｯﾌﾟ体" panose="040B0A00000000000000" pitchFamily="50" charset="-128"/>
              </a:rPr>
              <a:t>もら</a:t>
            </a:r>
          </a:p>
        </p:txBody>
      </p:sp>
      <p:sp>
        <p:nvSpPr>
          <p:cNvPr id="70" name="テキスト ボックス 69">
            <a:extLst>
              <a:ext uri="{FF2B5EF4-FFF2-40B4-BE49-F238E27FC236}">
                <a16:creationId xmlns:a16="http://schemas.microsoft.com/office/drawing/2014/main" id="{1493ADBC-3426-12BB-4AC7-0F3A38E885F7}"/>
              </a:ext>
            </a:extLst>
          </p:cNvPr>
          <p:cNvSpPr txBox="1"/>
          <p:nvPr/>
        </p:nvSpPr>
        <p:spPr>
          <a:xfrm>
            <a:off x="5181770" y="1285019"/>
            <a:ext cx="1727464" cy="307777"/>
          </a:xfrm>
          <a:prstGeom prst="rect">
            <a:avLst/>
          </a:prstGeom>
          <a:noFill/>
        </p:spPr>
        <p:txBody>
          <a:bodyPr wrap="square" rtlCol="0">
            <a:spAutoFit/>
          </a:bodyPr>
          <a:lstStyle/>
          <a:p>
            <a:r>
              <a:rPr kumimoji="1" lang="ja-JP" altLang="en-US" sz="1400" dirty="0">
                <a:solidFill>
                  <a:srgbClr val="3C3C3C"/>
                </a:solidFill>
                <a:latin typeface="HGP創英角ﾎﾟｯﾌﾟ体" panose="040B0A00000000000000" pitchFamily="50" charset="-128"/>
                <a:ea typeface="HGP創英角ﾎﾟｯﾌﾟ体" panose="040B0A00000000000000" pitchFamily="50" charset="-128"/>
              </a:rPr>
              <a:t>せんもんがっこう</a:t>
            </a:r>
          </a:p>
        </p:txBody>
      </p:sp>
      <p:sp>
        <p:nvSpPr>
          <p:cNvPr id="73" name="テキスト ボックス 72">
            <a:extLst>
              <a:ext uri="{FF2B5EF4-FFF2-40B4-BE49-F238E27FC236}">
                <a16:creationId xmlns:a16="http://schemas.microsoft.com/office/drawing/2014/main" id="{FA32DCDA-6F75-E081-8624-09AB10FC3711}"/>
              </a:ext>
            </a:extLst>
          </p:cNvPr>
          <p:cNvSpPr txBox="1"/>
          <p:nvPr/>
        </p:nvSpPr>
        <p:spPr>
          <a:xfrm>
            <a:off x="5103199" y="4640063"/>
            <a:ext cx="994116" cy="307777"/>
          </a:xfrm>
          <a:prstGeom prst="rect">
            <a:avLst/>
          </a:prstGeom>
          <a:noFill/>
        </p:spPr>
        <p:txBody>
          <a:bodyPr wrap="square" rtlCol="0">
            <a:spAutoFit/>
          </a:bodyPr>
          <a:lstStyle/>
          <a:p>
            <a:r>
              <a:rPr kumimoji="1" lang="ja-JP" altLang="en-US" sz="1400" dirty="0">
                <a:solidFill>
                  <a:srgbClr val="3C3C3C"/>
                </a:solidFill>
                <a:latin typeface="HGP創英角ﾎﾟｯﾌﾟ体" panose="040B0A00000000000000" pitchFamily="50" charset="-128"/>
                <a:ea typeface="HGP創英角ﾎﾟｯﾌﾟ体" panose="040B0A00000000000000" pitchFamily="50" charset="-128"/>
              </a:rPr>
              <a:t>りょうほう</a:t>
            </a:r>
          </a:p>
        </p:txBody>
      </p:sp>
      <p:sp>
        <p:nvSpPr>
          <p:cNvPr id="74" name="テキスト ボックス 73">
            <a:extLst>
              <a:ext uri="{FF2B5EF4-FFF2-40B4-BE49-F238E27FC236}">
                <a16:creationId xmlns:a16="http://schemas.microsoft.com/office/drawing/2014/main" id="{3F916C23-A020-36C2-2D0E-997CAFA5D0FF}"/>
              </a:ext>
            </a:extLst>
          </p:cNvPr>
          <p:cNvSpPr txBox="1"/>
          <p:nvPr/>
        </p:nvSpPr>
        <p:spPr>
          <a:xfrm>
            <a:off x="6253924" y="4629627"/>
            <a:ext cx="751304" cy="307777"/>
          </a:xfrm>
          <a:prstGeom prst="rect">
            <a:avLst/>
          </a:prstGeom>
          <a:noFill/>
        </p:spPr>
        <p:txBody>
          <a:bodyPr wrap="square" rtlCol="0">
            <a:spAutoFit/>
          </a:bodyPr>
          <a:lstStyle/>
          <a:p>
            <a:r>
              <a:rPr kumimoji="1" lang="ja-JP" altLang="en-US" sz="1400" dirty="0">
                <a:solidFill>
                  <a:srgbClr val="3C3C3C"/>
                </a:solidFill>
                <a:latin typeface="HGP創英角ﾎﾟｯﾌﾟ体" panose="040B0A00000000000000" pitchFamily="50" charset="-128"/>
                <a:ea typeface="HGP創英角ﾎﾟｯﾌﾟ体" panose="040B0A00000000000000" pitchFamily="50" charset="-128"/>
              </a:rPr>
              <a:t>しえん</a:t>
            </a:r>
          </a:p>
        </p:txBody>
      </p:sp>
      <p:sp>
        <p:nvSpPr>
          <p:cNvPr id="75" name="テキスト ボックス 74">
            <a:extLst>
              <a:ext uri="{FF2B5EF4-FFF2-40B4-BE49-F238E27FC236}">
                <a16:creationId xmlns:a16="http://schemas.microsoft.com/office/drawing/2014/main" id="{2021177B-3C58-6CC1-9B03-8A86A7654341}"/>
              </a:ext>
            </a:extLst>
          </p:cNvPr>
          <p:cNvSpPr txBox="1"/>
          <p:nvPr/>
        </p:nvSpPr>
        <p:spPr>
          <a:xfrm>
            <a:off x="1201780" y="3214717"/>
            <a:ext cx="572947" cy="307777"/>
          </a:xfrm>
          <a:prstGeom prst="rect">
            <a:avLst/>
          </a:prstGeom>
          <a:noFill/>
        </p:spPr>
        <p:txBody>
          <a:bodyPr wrap="square" rtlCol="0">
            <a:spAutoFit/>
          </a:bodyPr>
          <a:lstStyle/>
          <a:p>
            <a:r>
              <a:rPr kumimoji="1" lang="ja-JP" altLang="en-US" sz="1400" dirty="0">
                <a:solidFill>
                  <a:srgbClr val="3C3C3C"/>
                </a:solidFill>
                <a:latin typeface="HGP創英角ﾎﾟｯﾌﾟ体" panose="040B0A00000000000000" pitchFamily="50" charset="-128"/>
                <a:ea typeface="HGP創英角ﾎﾟｯﾌﾟ体" panose="040B0A00000000000000" pitchFamily="50" charset="-128"/>
              </a:rPr>
              <a:t>かえ</a:t>
            </a:r>
          </a:p>
        </p:txBody>
      </p:sp>
      <p:grpSp>
        <p:nvGrpSpPr>
          <p:cNvPr id="15" name="グループ化 14">
            <a:extLst>
              <a:ext uri="{FF2B5EF4-FFF2-40B4-BE49-F238E27FC236}">
                <a16:creationId xmlns:a16="http://schemas.microsoft.com/office/drawing/2014/main" id="{1D1EA22C-E8AA-A986-62B1-9896FB9363AE}"/>
              </a:ext>
            </a:extLst>
          </p:cNvPr>
          <p:cNvGrpSpPr/>
          <p:nvPr/>
        </p:nvGrpSpPr>
        <p:grpSpPr>
          <a:xfrm>
            <a:off x="1255629" y="4584342"/>
            <a:ext cx="772570" cy="540866"/>
            <a:chOff x="1201974" y="4744903"/>
            <a:chExt cx="772570" cy="540866"/>
          </a:xfrm>
        </p:grpSpPr>
        <p:sp>
          <p:nvSpPr>
            <p:cNvPr id="71" name="テキスト ボックス 70">
              <a:extLst>
                <a:ext uri="{FF2B5EF4-FFF2-40B4-BE49-F238E27FC236}">
                  <a16:creationId xmlns:a16="http://schemas.microsoft.com/office/drawing/2014/main" id="{1CD1891B-D272-C44D-7D09-BFAF55D5586B}"/>
                </a:ext>
              </a:extLst>
            </p:cNvPr>
            <p:cNvSpPr txBox="1"/>
            <p:nvPr/>
          </p:nvSpPr>
          <p:spPr>
            <a:xfrm>
              <a:off x="1201974" y="4744903"/>
              <a:ext cx="772570" cy="253916"/>
            </a:xfrm>
            <a:prstGeom prst="rect">
              <a:avLst/>
            </a:prstGeom>
            <a:noFill/>
          </p:spPr>
          <p:txBody>
            <a:bodyPr wrap="square" rtlCol="0">
              <a:spAutoFit/>
            </a:bodyPr>
            <a:lstStyle/>
            <a:p>
              <a:r>
                <a:rPr kumimoji="1" lang="ja-JP" altLang="en-US" sz="1050" dirty="0">
                  <a:solidFill>
                    <a:schemeClr val="bg1"/>
                  </a:solidFill>
                  <a:latin typeface="HGP創英角ﾎﾟｯﾌﾟ体" panose="040B0A00000000000000" pitchFamily="50" charset="-128"/>
                  <a:ea typeface="HGP創英角ﾎﾟｯﾌﾟ体" panose="040B0A00000000000000" pitchFamily="50" charset="-128"/>
                </a:rPr>
                <a:t>べんきょう</a:t>
              </a:r>
            </a:p>
          </p:txBody>
        </p:sp>
        <p:sp>
          <p:nvSpPr>
            <p:cNvPr id="76" name="テキスト ボックス 75">
              <a:extLst>
                <a:ext uri="{FF2B5EF4-FFF2-40B4-BE49-F238E27FC236}">
                  <a16:creationId xmlns:a16="http://schemas.microsoft.com/office/drawing/2014/main" id="{0F0DB898-FA9C-B6A1-64AF-94758F110206}"/>
                </a:ext>
              </a:extLst>
            </p:cNvPr>
            <p:cNvSpPr txBox="1"/>
            <p:nvPr/>
          </p:nvSpPr>
          <p:spPr>
            <a:xfrm>
              <a:off x="1230832" y="4916437"/>
              <a:ext cx="667447" cy="369332"/>
            </a:xfrm>
            <a:prstGeom prst="rect">
              <a:avLst/>
            </a:prstGeom>
            <a:noFill/>
          </p:spPr>
          <p:txBody>
            <a:bodyPr wrap="square" rtlCol="0">
              <a:spAutoFit/>
            </a:bodyPr>
            <a:lstStyle/>
            <a:p>
              <a:r>
                <a:rPr kumimoji="1" lang="ja-JP" altLang="en-US" dirty="0">
                  <a:solidFill>
                    <a:schemeClr val="bg1"/>
                  </a:solidFill>
                  <a:latin typeface="HGP創英角ﾎﾟｯﾌﾟ体" panose="040B0A00000000000000" pitchFamily="50" charset="-128"/>
                  <a:ea typeface="HGP創英角ﾎﾟｯﾌﾟ体" panose="040B0A00000000000000" pitchFamily="50" charset="-128"/>
                </a:rPr>
                <a:t>勉強</a:t>
              </a:r>
            </a:p>
          </p:txBody>
        </p:sp>
      </p:grpSp>
      <p:grpSp>
        <p:nvGrpSpPr>
          <p:cNvPr id="16" name="グループ化 15">
            <a:extLst>
              <a:ext uri="{FF2B5EF4-FFF2-40B4-BE49-F238E27FC236}">
                <a16:creationId xmlns:a16="http://schemas.microsoft.com/office/drawing/2014/main" id="{093A2004-E8E0-0AD1-7263-F0A6D32BC4E5}"/>
              </a:ext>
            </a:extLst>
          </p:cNvPr>
          <p:cNvGrpSpPr/>
          <p:nvPr/>
        </p:nvGrpSpPr>
        <p:grpSpPr>
          <a:xfrm>
            <a:off x="3593711" y="4576043"/>
            <a:ext cx="679206" cy="545145"/>
            <a:chOff x="3488873" y="4745851"/>
            <a:chExt cx="686042" cy="545145"/>
          </a:xfrm>
        </p:grpSpPr>
        <p:sp>
          <p:nvSpPr>
            <p:cNvPr id="79" name="テキスト ボックス 78">
              <a:extLst>
                <a:ext uri="{FF2B5EF4-FFF2-40B4-BE49-F238E27FC236}">
                  <a16:creationId xmlns:a16="http://schemas.microsoft.com/office/drawing/2014/main" id="{1B2FADE9-840B-EAA4-B652-8C242EAC4F10}"/>
                </a:ext>
              </a:extLst>
            </p:cNvPr>
            <p:cNvSpPr txBox="1"/>
            <p:nvPr/>
          </p:nvSpPr>
          <p:spPr>
            <a:xfrm>
              <a:off x="3488873" y="4745851"/>
              <a:ext cx="686042" cy="253916"/>
            </a:xfrm>
            <a:prstGeom prst="rect">
              <a:avLst/>
            </a:prstGeom>
            <a:noFill/>
          </p:spPr>
          <p:txBody>
            <a:bodyPr wrap="square" rtlCol="0">
              <a:spAutoFit/>
            </a:bodyPr>
            <a:lstStyle/>
            <a:p>
              <a:r>
                <a:rPr kumimoji="1" lang="ja-JP" altLang="en-US" sz="1050" dirty="0">
                  <a:solidFill>
                    <a:schemeClr val="bg1"/>
                  </a:solidFill>
                  <a:latin typeface="HGP創英角ﾎﾟｯﾌﾟ体" panose="040B0A00000000000000" pitchFamily="50" charset="-128"/>
                  <a:ea typeface="HGP創英角ﾎﾟｯﾌﾟ体" panose="040B0A00000000000000" pitchFamily="50" charset="-128"/>
                </a:rPr>
                <a:t>せいかつ</a:t>
              </a:r>
            </a:p>
          </p:txBody>
        </p:sp>
        <p:sp>
          <p:nvSpPr>
            <p:cNvPr id="82" name="テキスト ボックス 81">
              <a:extLst>
                <a:ext uri="{FF2B5EF4-FFF2-40B4-BE49-F238E27FC236}">
                  <a16:creationId xmlns:a16="http://schemas.microsoft.com/office/drawing/2014/main" id="{F2203A71-2B49-AEBE-59A7-F8672E5D6130}"/>
                </a:ext>
              </a:extLst>
            </p:cNvPr>
            <p:cNvSpPr txBox="1"/>
            <p:nvPr/>
          </p:nvSpPr>
          <p:spPr>
            <a:xfrm>
              <a:off x="3488873" y="4921664"/>
              <a:ext cx="651871" cy="369332"/>
            </a:xfrm>
            <a:prstGeom prst="rect">
              <a:avLst/>
            </a:prstGeom>
            <a:noFill/>
          </p:spPr>
          <p:txBody>
            <a:bodyPr wrap="square" rtlCol="0">
              <a:spAutoFit/>
            </a:bodyPr>
            <a:lstStyle/>
            <a:p>
              <a:r>
                <a:rPr kumimoji="1" lang="ja-JP" altLang="en-US" dirty="0">
                  <a:solidFill>
                    <a:schemeClr val="bg1"/>
                  </a:solidFill>
                  <a:latin typeface="HGP創英角ﾎﾟｯﾌﾟ体" panose="040B0A00000000000000" pitchFamily="50" charset="-128"/>
                  <a:ea typeface="HGP創英角ﾎﾟｯﾌﾟ体" panose="040B0A00000000000000" pitchFamily="50" charset="-128"/>
                </a:rPr>
                <a:t>生活</a:t>
              </a:r>
            </a:p>
          </p:txBody>
        </p:sp>
      </p:grpSp>
      <p:sp>
        <p:nvSpPr>
          <p:cNvPr id="83" name="テキスト ボックス 82">
            <a:extLst>
              <a:ext uri="{FF2B5EF4-FFF2-40B4-BE49-F238E27FC236}">
                <a16:creationId xmlns:a16="http://schemas.microsoft.com/office/drawing/2014/main" id="{31308ADE-0EFD-C92F-5BB0-6BBD758C6CBF}"/>
              </a:ext>
            </a:extLst>
          </p:cNvPr>
          <p:cNvSpPr txBox="1"/>
          <p:nvPr/>
        </p:nvSpPr>
        <p:spPr>
          <a:xfrm>
            <a:off x="1120093" y="5889261"/>
            <a:ext cx="751304" cy="276999"/>
          </a:xfrm>
          <a:prstGeom prst="rect">
            <a:avLst/>
          </a:prstGeom>
          <a:noFill/>
        </p:spPr>
        <p:txBody>
          <a:bodyPr wrap="square" rtlCol="0">
            <a:spAutoFit/>
          </a:bodyPr>
          <a:lstStyle/>
          <a:p>
            <a:r>
              <a:rPr kumimoji="1" lang="ja-JP" altLang="en-US" sz="1200" dirty="0">
                <a:solidFill>
                  <a:srgbClr val="3C3C3C"/>
                </a:solidFill>
                <a:latin typeface="HGP創英角ﾎﾟｯﾌﾟ体" panose="040B0A00000000000000" pitchFamily="50" charset="-128"/>
                <a:ea typeface="HGP創英角ﾎﾟｯﾌﾟ体" panose="040B0A00000000000000" pitchFamily="50" charset="-128"/>
              </a:rPr>
              <a:t>くわ</a:t>
            </a:r>
          </a:p>
        </p:txBody>
      </p:sp>
      <p:sp>
        <p:nvSpPr>
          <p:cNvPr id="84" name="テキスト ボックス 83">
            <a:extLst>
              <a:ext uri="{FF2B5EF4-FFF2-40B4-BE49-F238E27FC236}">
                <a16:creationId xmlns:a16="http://schemas.microsoft.com/office/drawing/2014/main" id="{D7FDC715-B896-0325-BB93-A9C3E8C5C777}"/>
              </a:ext>
            </a:extLst>
          </p:cNvPr>
          <p:cNvSpPr txBox="1"/>
          <p:nvPr/>
        </p:nvSpPr>
        <p:spPr>
          <a:xfrm>
            <a:off x="1928510" y="5889261"/>
            <a:ext cx="963294" cy="276999"/>
          </a:xfrm>
          <a:prstGeom prst="rect">
            <a:avLst/>
          </a:prstGeom>
          <a:noFill/>
        </p:spPr>
        <p:txBody>
          <a:bodyPr wrap="square" rtlCol="0">
            <a:spAutoFit/>
          </a:bodyPr>
          <a:lstStyle/>
          <a:p>
            <a:r>
              <a:rPr kumimoji="1" lang="ja-JP" altLang="en-US" sz="1200" dirty="0">
                <a:solidFill>
                  <a:srgbClr val="3C3C3C"/>
                </a:solidFill>
                <a:latin typeface="HGP創英角ﾎﾟｯﾌﾟ体" panose="040B0A00000000000000" pitchFamily="50" charset="-128"/>
                <a:ea typeface="HGP創英角ﾎﾟｯﾌﾟ体" panose="040B0A00000000000000" pitchFamily="50" charset="-128"/>
              </a:rPr>
              <a:t>じょうほう</a:t>
            </a:r>
          </a:p>
        </p:txBody>
      </p:sp>
      <p:sp>
        <p:nvSpPr>
          <p:cNvPr id="88" name="テキスト ボックス 87">
            <a:extLst>
              <a:ext uri="{FF2B5EF4-FFF2-40B4-BE49-F238E27FC236}">
                <a16:creationId xmlns:a16="http://schemas.microsoft.com/office/drawing/2014/main" id="{C8BA2DD0-4D9E-BC49-BCCB-6B12620038DB}"/>
              </a:ext>
            </a:extLst>
          </p:cNvPr>
          <p:cNvSpPr txBox="1"/>
          <p:nvPr/>
        </p:nvSpPr>
        <p:spPr>
          <a:xfrm>
            <a:off x="2862619" y="5897398"/>
            <a:ext cx="906424" cy="276999"/>
          </a:xfrm>
          <a:prstGeom prst="rect">
            <a:avLst/>
          </a:prstGeom>
          <a:noFill/>
        </p:spPr>
        <p:txBody>
          <a:bodyPr wrap="square" rtlCol="0">
            <a:spAutoFit/>
          </a:bodyPr>
          <a:lstStyle/>
          <a:p>
            <a:r>
              <a:rPr kumimoji="1" lang="ja-JP" altLang="en-US" sz="1200" dirty="0">
                <a:solidFill>
                  <a:srgbClr val="3C3C3C"/>
                </a:solidFill>
                <a:latin typeface="HGP創英角ﾎﾟｯﾌﾟ体" panose="040B0A00000000000000" pitchFamily="50" charset="-128"/>
                <a:ea typeface="HGP創英角ﾎﾟｯﾌﾟ体" panose="040B0A00000000000000" pitchFamily="50" charset="-128"/>
              </a:rPr>
              <a:t>がっこう</a:t>
            </a:r>
          </a:p>
        </p:txBody>
      </p:sp>
      <p:sp>
        <p:nvSpPr>
          <p:cNvPr id="89" name="テキスト ボックス 88">
            <a:extLst>
              <a:ext uri="{FF2B5EF4-FFF2-40B4-BE49-F238E27FC236}">
                <a16:creationId xmlns:a16="http://schemas.microsoft.com/office/drawing/2014/main" id="{26B614F9-7F43-4F04-A884-B9BE97ADCE13}"/>
              </a:ext>
            </a:extLst>
          </p:cNvPr>
          <p:cNvSpPr txBox="1"/>
          <p:nvPr/>
        </p:nvSpPr>
        <p:spPr>
          <a:xfrm>
            <a:off x="3746723" y="5907771"/>
            <a:ext cx="906424" cy="276999"/>
          </a:xfrm>
          <a:prstGeom prst="rect">
            <a:avLst/>
          </a:prstGeom>
          <a:noFill/>
        </p:spPr>
        <p:txBody>
          <a:bodyPr wrap="square" rtlCol="0">
            <a:spAutoFit/>
          </a:bodyPr>
          <a:lstStyle/>
          <a:p>
            <a:r>
              <a:rPr kumimoji="1" lang="ja-JP" altLang="en-US" sz="1200" dirty="0">
                <a:solidFill>
                  <a:srgbClr val="3C3C3C"/>
                </a:solidFill>
                <a:latin typeface="HGP創英角ﾎﾟｯﾌﾟ体" panose="040B0A00000000000000" pitchFamily="50" charset="-128"/>
                <a:ea typeface="HGP創英角ﾎﾟｯﾌﾟ体" panose="040B0A00000000000000" pitchFamily="50" charset="-128"/>
              </a:rPr>
              <a:t>せんせい</a:t>
            </a:r>
          </a:p>
        </p:txBody>
      </p:sp>
      <p:sp>
        <p:nvSpPr>
          <p:cNvPr id="90" name="テキスト ボックス 89">
            <a:extLst>
              <a:ext uri="{FF2B5EF4-FFF2-40B4-BE49-F238E27FC236}">
                <a16:creationId xmlns:a16="http://schemas.microsoft.com/office/drawing/2014/main" id="{0572FF68-BDCB-5C6F-ECE7-276F1094C006}"/>
              </a:ext>
            </a:extLst>
          </p:cNvPr>
          <p:cNvSpPr txBox="1"/>
          <p:nvPr/>
        </p:nvSpPr>
        <p:spPr>
          <a:xfrm>
            <a:off x="4877203" y="5889261"/>
            <a:ext cx="751304" cy="276999"/>
          </a:xfrm>
          <a:prstGeom prst="rect">
            <a:avLst/>
          </a:prstGeom>
          <a:noFill/>
        </p:spPr>
        <p:txBody>
          <a:bodyPr wrap="square" rtlCol="0">
            <a:spAutoFit/>
          </a:bodyPr>
          <a:lstStyle/>
          <a:p>
            <a:r>
              <a:rPr kumimoji="1" lang="ja-JP" altLang="en-US" sz="1200" dirty="0">
                <a:solidFill>
                  <a:srgbClr val="3C3C3C"/>
                </a:solidFill>
                <a:latin typeface="HGP創英角ﾎﾟｯﾌﾟ体" panose="040B0A00000000000000" pitchFamily="50" charset="-128"/>
                <a:ea typeface="HGP創英角ﾎﾟｯﾌﾟ体" panose="040B0A00000000000000" pitchFamily="50" charset="-128"/>
              </a:rPr>
              <a:t>たず</a:t>
            </a:r>
          </a:p>
        </p:txBody>
      </p:sp>
      <p:pic>
        <p:nvPicPr>
          <p:cNvPr id="3" name="図 2" descr="QR コード が含まれている画像&#10;&#10;自動的に生成された説明">
            <a:extLst>
              <a:ext uri="{FF2B5EF4-FFF2-40B4-BE49-F238E27FC236}">
                <a16:creationId xmlns:a16="http://schemas.microsoft.com/office/drawing/2014/main" id="{3674B534-6775-8DD7-A29E-372544EC6E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358401" y="3226985"/>
            <a:ext cx="1296886" cy="1292662"/>
          </a:xfrm>
          <a:prstGeom prst="rect">
            <a:avLst/>
          </a:prstGeom>
        </p:spPr>
      </p:pic>
      <p:sp>
        <p:nvSpPr>
          <p:cNvPr id="8" name="タイトル 1">
            <a:extLst>
              <a:ext uri="{FF2B5EF4-FFF2-40B4-BE49-F238E27FC236}">
                <a16:creationId xmlns:a16="http://schemas.microsoft.com/office/drawing/2014/main" id="{794654A5-C26E-3D21-0BED-E95EB329A984}"/>
              </a:ext>
            </a:extLst>
          </p:cNvPr>
          <p:cNvSpPr txBox="1">
            <a:spLocks/>
          </p:cNvSpPr>
          <p:nvPr/>
        </p:nvSpPr>
        <p:spPr>
          <a:xfrm>
            <a:off x="7413687" y="5875789"/>
            <a:ext cx="1190493" cy="453781"/>
          </a:xfrm>
          <a:prstGeom prst="rect">
            <a:avLst/>
          </a:prstGeom>
        </p:spPr>
        <p:txBody>
          <a:bodyPr vert="horz" lIns="0" tIns="0" rIns="0" bIns="0" rtlCol="0"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ctr" defTabSz="726930" rtl="0" eaLnBrk="1" fontAlgn="auto" latinLnBrk="0" hangingPunct="1">
              <a:lnSpc>
                <a:spcPct val="90000"/>
              </a:lnSpc>
              <a:spcBef>
                <a:spcPct val="0"/>
              </a:spcBef>
              <a:spcAft>
                <a:spcPts val="0"/>
              </a:spcAft>
              <a:buClrTx/>
              <a:buSzTx/>
              <a:buFontTx/>
              <a:buNone/>
              <a:tabLst/>
              <a:defRPr/>
            </a:pPr>
            <a:r>
              <a:rPr kumimoji="1" lang="ja-JP" altLang="en-US" sz="1370" b="0" i="0" u="none" strike="noStrike" kern="1200" cap="none" spc="0" normalizeH="0" baseline="0" noProof="0" dirty="0">
                <a:ln>
                  <a:noFill/>
                </a:ln>
                <a:solidFill>
                  <a:srgbClr val="3C3C3C"/>
                </a:solidFill>
                <a:effectLst/>
                <a:uLnTx/>
                <a:uFillTx/>
                <a:latin typeface="HGP創英角ｺﾞｼｯｸUB" panose="020B0900000000000000" pitchFamily="50" charset="-128"/>
                <a:ea typeface="HGP創英角ｺﾞｼｯｸUB" panose="020B0900000000000000" pitchFamily="50" charset="-128"/>
                <a:cs typeface="+mj-cs"/>
              </a:rPr>
              <a:t>文部科学省</a:t>
            </a:r>
            <a:endParaRPr kumimoji="1" lang="en-US" altLang="ja-JP" sz="1370" b="0" i="0" u="none" strike="noStrike" kern="1200" cap="none" spc="0" normalizeH="0" baseline="0" noProof="0" dirty="0">
              <a:ln>
                <a:noFill/>
              </a:ln>
              <a:solidFill>
                <a:srgbClr val="3C3C3C"/>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ctr" defTabSz="726930" rtl="0" eaLnBrk="1" fontAlgn="auto" latinLnBrk="0" hangingPunct="1">
              <a:lnSpc>
                <a:spcPct val="90000"/>
              </a:lnSpc>
              <a:spcBef>
                <a:spcPct val="0"/>
              </a:spcBef>
              <a:spcAft>
                <a:spcPts val="0"/>
              </a:spcAft>
              <a:buClrTx/>
              <a:buSzTx/>
              <a:buFontTx/>
              <a:buNone/>
              <a:tabLst/>
              <a:defRPr/>
            </a:pPr>
            <a:r>
              <a:rPr kumimoji="1" lang="ja-JP" altLang="en-US" sz="1370" b="0" i="0" u="none" strike="noStrike" kern="1200" cap="none" spc="0" normalizeH="0" baseline="0" noProof="0" dirty="0">
                <a:ln>
                  <a:noFill/>
                </a:ln>
                <a:solidFill>
                  <a:srgbClr val="3C3C3C"/>
                </a:solidFill>
                <a:effectLst/>
                <a:uLnTx/>
                <a:uFillTx/>
                <a:latin typeface="HGP創英角ｺﾞｼｯｸUB" panose="020B0900000000000000" pitchFamily="50" charset="-128"/>
                <a:ea typeface="HGP創英角ｺﾞｼｯｸUB" panose="020B0900000000000000" pitchFamily="50" charset="-128"/>
                <a:cs typeface="+mj-cs"/>
              </a:rPr>
              <a:t>特設</a:t>
            </a:r>
            <a:r>
              <a:rPr kumimoji="1" lang="en-US" altLang="ja-JP" sz="1370" b="0" i="0" u="none" strike="noStrike" kern="1200" cap="none" spc="0" normalizeH="0" baseline="0" noProof="0" dirty="0">
                <a:ln>
                  <a:noFill/>
                </a:ln>
                <a:solidFill>
                  <a:srgbClr val="3C3C3C"/>
                </a:solidFill>
                <a:effectLst/>
                <a:uLnTx/>
                <a:uFillTx/>
                <a:latin typeface="HGP創英角ｺﾞｼｯｸUB" panose="020B0900000000000000" pitchFamily="50" charset="-128"/>
                <a:ea typeface="HGP創英角ｺﾞｼｯｸUB" panose="020B0900000000000000" pitchFamily="50" charset="-128"/>
                <a:cs typeface="+mj-cs"/>
              </a:rPr>
              <a:t>HP</a:t>
            </a:r>
            <a:endParaRPr kumimoji="1" lang="ja-JP" altLang="en-US" sz="1370" b="0" i="0" u="none" strike="noStrike" kern="1200" cap="none" spc="0" normalizeH="0" baseline="0" noProof="0" dirty="0">
              <a:ln>
                <a:noFill/>
              </a:ln>
              <a:solidFill>
                <a:srgbClr val="3C3C3C"/>
              </a:solidFill>
              <a:effectLst/>
              <a:uLnTx/>
              <a:uFillTx/>
              <a:latin typeface="HGP創英角ｺﾞｼｯｸUB" panose="020B0900000000000000" pitchFamily="50" charset="-128"/>
              <a:ea typeface="HGP創英角ｺﾞｼｯｸUB" panose="020B0900000000000000" pitchFamily="50" charset="-128"/>
              <a:cs typeface="+mj-cs"/>
            </a:endParaRPr>
          </a:p>
        </p:txBody>
      </p:sp>
      <p:pic>
        <p:nvPicPr>
          <p:cNvPr id="9" name="図 8">
            <a:extLst>
              <a:ext uri="{FF2B5EF4-FFF2-40B4-BE49-F238E27FC236}">
                <a16:creationId xmlns:a16="http://schemas.microsoft.com/office/drawing/2014/main" id="{9BCC3FB8-43B3-2E60-5CB5-E69F2B2C2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5416" y="5692672"/>
            <a:ext cx="792796" cy="792796"/>
          </a:xfrm>
          <a:prstGeom prst="rect">
            <a:avLst/>
          </a:prstGeom>
        </p:spPr>
      </p:pic>
      <p:sp>
        <p:nvSpPr>
          <p:cNvPr id="10" name="タイトル 1">
            <a:extLst>
              <a:ext uri="{FF2B5EF4-FFF2-40B4-BE49-F238E27FC236}">
                <a16:creationId xmlns:a16="http://schemas.microsoft.com/office/drawing/2014/main" id="{8AC1A96F-F300-DDBA-CAF5-B6F3B67FB7F2}"/>
              </a:ext>
            </a:extLst>
          </p:cNvPr>
          <p:cNvSpPr txBox="1">
            <a:spLocks/>
          </p:cNvSpPr>
          <p:nvPr/>
        </p:nvSpPr>
        <p:spPr>
          <a:xfrm>
            <a:off x="7356195" y="6374146"/>
            <a:ext cx="2549805" cy="493136"/>
          </a:xfrm>
          <a:prstGeom prst="rect">
            <a:avLst/>
          </a:prstGeom>
        </p:spPr>
        <p:txBody>
          <a:bodyPr vert="horz" lIns="0" tIns="0" rIns="0" bIns="0" rtlCol="0" anchor="ctr">
            <a:normAutofit fontScale="92500"/>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ctr" defTabSz="726930" rtl="0" eaLnBrk="1" fontAlgn="auto" latinLnBrk="0" hangingPunct="1">
              <a:lnSpc>
                <a:spcPct val="90000"/>
              </a:lnSpc>
              <a:spcBef>
                <a:spcPct val="0"/>
              </a:spcBef>
              <a:spcAft>
                <a:spcPts val="0"/>
              </a:spcAft>
              <a:buClrTx/>
              <a:buSzTx/>
              <a:buFontTx/>
              <a:buNone/>
              <a:tabLst/>
              <a:defRPr/>
            </a:pPr>
            <a:r>
              <a:rPr kumimoji="1" lang="ja-JP" altLang="en-US" sz="1565" b="0" i="0" u="none" strike="noStrike" kern="1200" cap="none" spc="0" normalizeH="0" baseline="0" noProof="0" dirty="0">
                <a:ln>
                  <a:noFill/>
                </a:ln>
                <a:solidFill>
                  <a:srgbClr val="3C3C3C"/>
                </a:solidFill>
                <a:effectLst/>
                <a:uLnTx/>
                <a:uFillTx/>
                <a:latin typeface="HGP創英角ｺﾞｼｯｸUB" panose="020B0900000000000000" pitchFamily="50" charset="-128"/>
                <a:ea typeface="HGP創英角ｺﾞｼｯｸUB" panose="020B0900000000000000" pitchFamily="50" charset="-128"/>
                <a:cs typeface="+mj-cs"/>
              </a:rPr>
              <a:t>「学びたい気持ちを応援します」</a:t>
            </a:r>
            <a:r>
              <a:rPr kumimoji="1" lang="en-US" altLang="ja-JP" sz="1565" b="0" i="0" u="none" strike="noStrike" kern="1200" cap="none" spc="0" normalizeH="0" baseline="0" noProof="0" dirty="0">
                <a:ln>
                  <a:noFill/>
                </a:ln>
                <a:solidFill>
                  <a:srgbClr val="3C3C3C"/>
                </a:solidFill>
                <a:effectLst/>
                <a:uLnTx/>
                <a:uFillTx/>
                <a:latin typeface="HGP創英角ｺﾞｼｯｸUB" panose="020B0900000000000000" pitchFamily="50" charset="-128"/>
                <a:ea typeface="HGP創英角ｺﾞｼｯｸUB" panose="020B0900000000000000" pitchFamily="50" charset="-128"/>
                <a:cs typeface="+mj-cs"/>
              </a:rPr>
              <a:t/>
            </a:r>
            <a:br>
              <a:rPr kumimoji="1" lang="en-US" altLang="ja-JP" sz="1565" b="0" i="0" u="none" strike="noStrike" kern="1200" cap="none" spc="0" normalizeH="0" baseline="0" noProof="0" dirty="0">
                <a:ln>
                  <a:noFill/>
                </a:ln>
                <a:solidFill>
                  <a:srgbClr val="3C3C3C"/>
                </a:solidFill>
                <a:effectLst/>
                <a:uLnTx/>
                <a:uFillTx/>
                <a:latin typeface="HGP創英角ｺﾞｼｯｸUB" panose="020B0900000000000000" pitchFamily="50" charset="-128"/>
                <a:ea typeface="HGP創英角ｺﾞｼｯｸUB" panose="020B0900000000000000" pitchFamily="50" charset="-128"/>
                <a:cs typeface="+mj-cs"/>
              </a:rPr>
            </a:br>
            <a:r>
              <a:rPr kumimoji="1" lang="ja-JP" altLang="en-US" sz="1370" b="0" i="0" u="none" strike="noStrike" kern="1200" cap="none" spc="0" normalizeH="0" baseline="0" noProof="0" dirty="0">
                <a:ln>
                  <a:noFill/>
                </a:ln>
                <a:solidFill>
                  <a:srgbClr val="3C3C3C"/>
                </a:solidFill>
                <a:effectLst/>
                <a:uLnTx/>
                <a:uFillTx/>
                <a:latin typeface="HGP創英角ｺﾞｼｯｸUB" panose="020B0900000000000000" pitchFamily="50" charset="-128"/>
                <a:ea typeface="HGP創英角ｺﾞｼｯｸUB" panose="020B0900000000000000" pitchFamily="50" charset="-128"/>
                <a:cs typeface="+mj-cs"/>
              </a:rPr>
              <a:t>（制度全体の概要を確認できます。）</a:t>
            </a:r>
          </a:p>
        </p:txBody>
      </p:sp>
      <p:sp>
        <p:nvSpPr>
          <p:cNvPr id="11" name="テキスト ボックス 10">
            <a:extLst>
              <a:ext uri="{FF2B5EF4-FFF2-40B4-BE49-F238E27FC236}">
                <a16:creationId xmlns:a16="http://schemas.microsoft.com/office/drawing/2014/main" id="{2AADE5C4-EA98-FA2A-C477-77CC2E1053F2}"/>
              </a:ext>
            </a:extLst>
          </p:cNvPr>
          <p:cNvSpPr txBox="1"/>
          <p:nvPr/>
        </p:nvSpPr>
        <p:spPr>
          <a:xfrm>
            <a:off x="480031" y="1285019"/>
            <a:ext cx="542646" cy="307777"/>
          </a:xfrm>
          <a:prstGeom prst="rect">
            <a:avLst/>
          </a:prstGeom>
          <a:noFill/>
        </p:spPr>
        <p:txBody>
          <a:bodyPr wrap="square" rtlCol="0">
            <a:spAutoFit/>
          </a:bodyPr>
          <a:lstStyle/>
          <a:p>
            <a:r>
              <a:rPr kumimoji="1" lang="ja-JP" altLang="en-US" sz="1400" dirty="0">
                <a:solidFill>
                  <a:schemeClr val="accent6"/>
                </a:solidFill>
                <a:latin typeface="HGP創英角ﾎﾟｯﾌﾟ体" panose="040B0A00000000000000" pitchFamily="50" charset="-128"/>
                <a:ea typeface="HGP創英角ﾎﾟｯﾌﾟ体" panose="040B0A00000000000000" pitchFamily="50" charset="-128"/>
              </a:rPr>
              <a:t>くに</a:t>
            </a:r>
          </a:p>
        </p:txBody>
      </p:sp>
      <p:sp>
        <p:nvSpPr>
          <p:cNvPr id="12" name="テキスト ボックス 11">
            <a:extLst>
              <a:ext uri="{FF2B5EF4-FFF2-40B4-BE49-F238E27FC236}">
                <a16:creationId xmlns:a16="http://schemas.microsoft.com/office/drawing/2014/main" id="{F282754A-6E40-5240-5755-B800DE1653A9}"/>
              </a:ext>
            </a:extLst>
          </p:cNvPr>
          <p:cNvSpPr txBox="1"/>
          <p:nvPr/>
        </p:nvSpPr>
        <p:spPr>
          <a:xfrm>
            <a:off x="989786" y="1916832"/>
            <a:ext cx="3187303" cy="369332"/>
          </a:xfrm>
          <a:prstGeom prst="rect">
            <a:avLst/>
          </a:prstGeom>
          <a:noFill/>
        </p:spPr>
        <p:txBody>
          <a:bodyPr wrap="square" rtlCol="0">
            <a:spAutoFit/>
          </a:bodyPr>
          <a:lstStyle/>
          <a:p>
            <a:r>
              <a:rPr kumimoji="1" lang="ja-JP" altLang="en-US" dirty="0">
                <a:solidFill>
                  <a:srgbClr val="3C3C3C"/>
                </a:solidFill>
                <a:latin typeface="HGP創英角ｺﾞｼｯｸUB" panose="020B0900000000000000" pitchFamily="50" charset="-128"/>
                <a:ea typeface="HGP創英角ｺﾞｼｯｸUB" panose="020B0900000000000000" pitchFamily="50" charset="-128"/>
              </a:rPr>
              <a:t>（高等教育の修学支援新制度）</a:t>
            </a:r>
          </a:p>
        </p:txBody>
      </p:sp>
      <p:sp>
        <p:nvSpPr>
          <p:cNvPr id="20" name="テキスト ボックス 19">
            <a:extLst>
              <a:ext uri="{FF2B5EF4-FFF2-40B4-BE49-F238E27FC236}">
                <a16:creationId xmlns:a16="http://schemas.microsoft.com/office/drawing/2014/main" id="{1DB51FFA-6429-21B3-10E0-3027E9E77B43}"/>
              </a:ext>
            </a:extLst>
          </p:cNvPr>
          <p:cNvSpPr txBox="1"/>
          <p:nvPr/>
        </p:nvSpPr>
        <p:spPr>
          <a:xfrm>
            <a:off x="7827406" y="120349"/>
            <a:ext cx="1864487" cy="307777"/>
          </a:xfrm>
          <a:prstGeom prst="rect">
            <a:avLst/>
          </a:prstGeom>
          <a:noFill/>
          <a:ln>
            <a:solidFill>
              <a:schemeClr val="tx1"/>
            </a:solidFill>
          </a:ln>
        </p:spPr>
        <p:txBody>
          <a:bodyPr wrap="square" rtlCol="0">
            <a:spAutoFit/>
          </a:bodyPr>
          <a:lstStyle/>
          <a:p>
            <a:r>
              <a:rPr kumimoji="1" lang="ja-JP" altLang="en-US" sz="1400" dirty="0"/>
              <a:t> 児童生徒向け資料①</a:t>
            </a:r>
          </a:p>
        </p:txBody>
      </p:sp>
    </p:spTree>
    <p:extLst>
      <p:ext uri="{BB962C8B-B14F-4D97-AF65-F5344CB8AC3E}">
        <p14:creationId xmlns:p14="http://schemas.microsoft.com/office/powerpoint/2010/main" val="3668148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図 100">
            <a:extLst>
              <a:ext uri="{FF2B5EF4-FFF2-40B4-BE49-F238E27FC236}">
                <a16:creationId xmlns:a16="http://schemas.microsoft.com/office/drawing/2014/main" id="{30032639-D2D1-45C1-B82D-9CA1E5C1B78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98197" y="5506972"/>
            <a:ext cx="810242" cy="810242"/>
          </a:xfrm>
          <a:prstGeom prst="rect">
            <a:avLst/>
          </a:prstGeom>
        </p:spPr>
      </p:pic>
      <p:sp>
        <p:nvSpPr>
          <p:cNvPr id="36" name="タイトル 1"/>
          <p:cNvSpPr>
            <a:spLocks noGrp="1"/>
          </p:cNvSpPr>
          <p:nvPr>
            <p:ph type="title"/>
          </p:nvPr>
        </p:nvSpPr>
        <p:spPr>
          <a:xfrm>
            <a:off x="267691" y="180619"/>
            <a:ext cx="9079244" cy="369681"/>
          </a:xfrm>
        </p:spPr>
        <p:txBody>
          <a:bodyPr vert="horz" lIns="0" tIns="0" rIns="0" bIns="0" rtlCol="0" anchor="ctr">
            <a:normAutofit/>
          </a:bodyPr>
          <a:lstStyle/>
          <a:p>
            <a:pPr algn="l">
              <a:defRPr/>
            </a:pPr>
            <a:r>
              <a:rPr lang="ja-JP" altLang="en-US" sz="2349" dirty="0">
                <a:latin typeface="HGP創英角ｺﾞｼｯｸUB" panose="020B0900000000000000" pitchFamily="50" charset="-128"/>
                <a:ea typeface="HGP創英角ｺﾞｼｯｸUB" panose="020B0900000000000000" pitchFamily="50" charset="-128"/>
              </a:rPr>
              <a:t>お金の心配なく</a:t>
            </a:r>
            <a:r>
              <a:rPr lang="ja-JP" altLang="en-US" sz="2349" dirty="0">
                <a:solidFill>
                  <a:srgbClr val="FF0000"/>
                </a:solidFill>
                <a:latin typeface="HGP創英角ｺﾞｼｯｸUB" panose="020B0900000000000000" pitchFamily="50" charset="-128"/>
                <a:ea typeface="HGP創英角ｺﾞｼｯｸUB" panose="020B0900000000000000" pitchFamily="50" charset="-128"/>
              </a:rPr>
              <a:t>大学や専門学校</a:t>
            </a:r>
            <a:r>
              <a:rPr lang="ja-JP" altLang="en-US" sz="2349" dirty="0">
                <a:latin typeface="HGP創英角ｺﾞｼｯｸUB" panose="020B0900000000000000" pitchFamily="50" charset="-128"/>
                <a:ea typeface="HGP創英角ｺﾞｼｯｸUB" panose="020B0900000000000000" pitchFamily="50" charset="-128"/>
              </a:rPr>
              <a:t>で学びたい生徒のみなさんへ</a:t>
            </a:r>
          </a:p>
        </p:txBody>
      </p:sp>
      <p:sp>
        <p:nvSpPr>
          <p:cNvPr id="65" name="角丸四角形 39"/>
          <p:cNvSpPr/>
          <p:nvPr/>
        </p:nvSpPr>
        <p:spPr>
          <a:xfrm>
            <a:off x="267691" y="562135"/>
            <a:ext cx="9079244" cy="44733"/>
          </a:xfrm>
          <a:prstGeom prst="roundRect">
            <a:avLst>
              <a:gd name="adj" fmla="val 50000"/>
            </a:avLst>
          </a:prstGeom>
          <a:solidFill>
            <a:srgbClr val="548235"/>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4683" rtl="0" eaLnBrk="1" fontAlgn="auto" latinLnBrk="0" hangingPunct="1">
              <a:lnSpc>
                <a:spcPct val="100000"/>
              </a:lnSpc>
              <a:spcBef>
                <a:spcPts val="0"/>
              </a:spcBef>
              <a:spcAft>
                <a:spcPts val="0"/>
              </a:spcAft>
              <a:buClrTx/>
              <a:buSzTx/>
              <a:buFontTx/>
              <a:buNone/>
              <a:tabLst/>
              <a:defRPr/>
            </a:pPr>
            <a:endParaRPr kumimoji="1" lang="ja-JP" altLang="en-US" sz="162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7" name="タイトル 1"/>
          <p:cNvSpPr txBox="1">
            <a:spLocks/>
          </p:cNvSpPr>
          <p:nvPr/>
        </p:nvSpPr>
        <p:spPr>
          <a:xfrm>
            <a:off x="4062817" y="674846"/>
            <a:ext cx="5132121" cy="369681"/>
          </a:xfrm>
          <a:prstGeom prst="rect">
            <a:avLst/>
          </a:prstGeom>
        </p:spPr>
        <p:txBody>
          <a:bodyPr vert="horz" lIns="0" tIns="0" rIns="0" bIns="0" rtlCol="0" anchor="ctr">
            <a:normAutofit fontScale="85000" lnSpcReduction="10000"/>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ctr" defTabSz="726930" rtl="0" eaLnBrk="1" fontAlgn="auto" latinLnBrk="0" hangingPunct="1">
              <a:lnSpc>
                <a:spcPct val="90000"/>
              </a:lnSpc>
              <a:spcBef>
                <a:spcPct val="0"/>
              </a:spcBef>
              <a:spcAft>
                <a:spcPts val="0"/>
              </a:spcAft>
              <a:buClrTx/>
              <a:buSzTx/>
              <a:buFontTx/>
              <a:buNone/>
              <a:tabLst/>
              <a:defRPr/>
            </a:pPr>
            <a:r>
              <a:rPr kumimoji="1" lang="en-US" altLang="ja-JP" sz="2349"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2020</a:t>
            </a:r>
            <a:r>
              <a:rPr kumimoji="1" lang="ja-JP" altLang="en-US" sz="2349"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年</a:t>
            </a:r>
            <a:r>
              <a:rPr kumimoji="1" lang="en-US" altLang="ja-JP" sz="2349"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4</a:t>
            </a:r>
            <a:r>
              <a:rPr kumimoji="1" lang="ja-JP" altLang="en-US" sz="2349"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月から新制度がスタートしています</a:t>
            </a:r>
            <a:r>
              <a:rPr kumimoji="1" lang="en-US" altLang="ja-JP" sz="2349"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a:t>
            </a:r>
            <a:endParaRPr kumimoji="1" lang="ja-JP" altLang="en-US" sz="2349"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78" name="タイトル 1"/>
          <p:cNvSpPr txBox="1">
            <a:spLocks/>
          </p:cNvSpPr>
          <p:nvPr/>
        </p:nvSpPr>
        <p:spPr>
          <a:xfrm>
            <a:off x="5735158" y="1091125"/>
            <a:ext cx="3971724" cy="411100"/>
          </a:xfrm>
          <a:prstGeom prst="rect">
            <a:avLst/>
          </a:prstGeom>
        </p:spPr>
        <p:txBody>
          <a:bodyPr vert="horz" lIns="0" tIns="0" rIns="0" bIns="0" rtlCol="0" anchor="ctr">
            <a:norm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l" defTabSz="726930" rtl="0" eaLnBrk="1" fontAlgn="auto" latinLnBrk="0" hangingPunct="1">
              <a:lnSpc>
                <a:spcPct val="90000"/>
              </a:lnSpc>
              <a:spcBef>
                <a:spcPct val="0"/>
              </a:spcBef>
              <a:spcAft>
                <a:spcPts val="0"/>
              </a:spcAft>
              <a:buClrTx/>
              <a:buSzTx/>
              <a:buFontTx/>
              <a:buNone/>
              <a:tabLst/>
              <a:defRPr/>
            </a:pPr>
            <a:r>
              <a:rPr kumimoji="1" lang="ja-JP" altLang="en-US" sz="1761"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住民税非課税世帯・準ずる世帯の学生</a:t>
            </a:r>
          </a:p>
        </p:txBody>
      </p:sp>
      <p:sp>
        <p:nvSpPr>
          <p:cNvPr id="7" name="角丸四角形 6"/>
          <p:cNvSpPr/>
          <p:nvPr/>
        </p:nvSpPr>
        <p:spPr>
          <a:xfrm>
            <a:off x="4721410" y="1835913"/>
            <a:ext cx="1972763" cy="7750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7342" rtl="0" eaLnBrk="1" fontAlgn="auto" latinLnBrk="0" hangingPunct="1">
              <a:lnSpc>
                <a:spcPct val="100000"/>
              </a:lnSpc>
              <a:spcBef>
                <a:spcPts val="0"/>
              </a:spcBef>
              <a:spcAft>
                <a:spcPts val="0"/>
              </a:spcAft>
              <a:buClrTx/>
              <a:buSzTx/>
              <a:buFontTx/>
              <a:buNone/>
              <a:tabLst/>
              <a:defRPr/>
            </a:pPr>
            <a:r>
              <a:rPr kumimoji="1" lang="ja-JP" altLang="en-US" sz="1565" b="0" i="0" u="none" strike="noStrike" kern="1200" cap="none" spc="0" normalizeH="0" baseline="0" noProof="0" dirty="0">
                <a:ln>
                  <a:noFill/>
                </a:ln>
                <a:solidFill>
                  <a:srgbClr val="70AD47">
                    <a:lumMod val="75000"/>
                  </a:srgbClr>
                </a:solidFill>
                <a:effectLst/>
                <a:uLnTx/>
                <a:uFillTx/>
                <a:latin typeface="HGP創英角ｺﾞｼｯｸUB" panose="020B0900000000000000" pitchFamily="50" charset="-128"/>
                <a:ea typeface="HGP創英角ｺﾞｼｯｸUB" panose="020B0900000000000000" pitchFamily="50" charset="-128"/>
                <a:cs typeface="+mn-cs"/>
              </a:rPr>
              <a:t>授業料・入学金の</a:t>
            </a:r>
          </a:p>
          <a:p>
            <a:pPr marL="0" marR="0" lvl="0" indent="0" algn="ctr" defTabSz="447342" rtl="0" eaLnBrk="1" fontAlgn="auto" latinLnBrk="0" hangingPunct="1">
              <a:lnSpc>
                <a:spcPct val="100000"/>
              </a:lnSpc>
              <a:spcBef>
                <a:spcPts val="0"/>
              </a:spcBef>
              <a:spcAft>
                <a:spcPts val="0"/>
              </a:spcAft>
              <a:buClrTx/>
              <a:buSzTx/>
              <a:buFontTx/>
              <a:buNone/>
              <a:tabLst/>
              <a:defRPr/>
            </a:pPr>
            <a:r>
              <a:rPr kumimoji="1" lang="ja-JP" altLang="en-US" sz="1957" b="0" i="0" u="none" strike="noStrike" kern="1200" cap="none" spc="0" normalizeH="0" baseline="0" noProof="0" dirty="0">
                <a:ln>
                  <a:noFill/>
                </a:ln>
                <a:solidFill>
                  <a:srgbClr val="70AD47">
                    <a:lumMod val="75000"/>
                  </a:srgbClr>
                </a:solidFill>
                <a:effectLst/>
                <a:uLnTx/>
                <a:uFillTx/>
                <a:latin typeface="HGP創英角ｺﾞｼｯｸUB" panose="020B0900000000000000" pitchFamily="50" charset="-128"/>
                <a:ea typeface="HGP創英角ｺﾞｼｯｸUB" panose="020B0900000000000000" pitchFamily="50" charset="-128"/>
                <a:cs typeface="+mn-cs"/>
              </a:rPr>
              <a:t>免除</a:t>
            </a:r>
            <a:r>
              <a:rPr kumimoji="1" lang="en-US" altLang="ja-JP" sz="1957" b="0" i="0" u="none" strike="noStrike" kern="1200" cap="none" spc="0" normalizeH="0" baseline="0" noProof="0" dirty="0">
                <a:ln>
                  <a:noFill/>
                </a:ln>
                <a:solidFill>
                  <a:srgbClr val="70AD47">
                    <a:lumMod val="75000"/>
                  </a:srgbClr>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1957" b="0" i="0" u="none" strike="noStrike" kern="1200" cap="none" spc="0" normalizeH="0" baseline="0" noProof="0" dirty="0">
                <a:ln>
                  <a:noFill/>
                </a:ln>
                <a:solidFill>
                  <a:srgbClr val="70AD47">
                    <a:lumMod val="75000"/>
                  </a:srgbClr>
                </a:solidFill>
                <a:effectLst/>
                <a:uLnTx/>
                <a:uFillTx/>
                <a:latin typeface="HGP創英角ｺﾞｼｯｸUB" panose="020B0900000000000000" pitchFamily="50" charset="-128"/>
                <a:ea typeface="HGP創英角ｺﾞｼｯｸUB" panose="020B0900000000000000" pitchFamily="50" charset="-128"/>
                <a:cs typeface="+mn-cs"/>
              </a:rPr>
              <a:t>減額</a:t>
            </a:r>
            <a:endParaRPr kumimoji="1" lang="ja-JP" altLang="en-US" sz="1761" b="0" i="0" u="none" strike="noStrike" kern="1200" cap="none" spc="0" normalizeH="0" baseline="0" noProof="0" dirty="0">
              <a:ln>
                <a:noFill/>
              </a:ln>
              <a:solidFill>
                <a:srgbClr val="70AD47">
                  <a:lumMod val="75000"/>
                </a:srgbClr>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80" name="角丸四角形 79"/>
          <p:cNvSpPr/>
          <p:nvPr/>
        </p:nvSpPr>
        <p:spPr>
          <a:xfrm>
            <a:off x="7072297" y="1832104"/>
            <a:ext cx="1972763" cy="7750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7342" rtl="0" eaLnBrk="1" fontAlgn="auto" latinLnBrk="0" hangingPunct="1">
              <a:lnSpc>
                <a:spcPct val="100000"/>
              </a:lnSpc>
              <a:spcBef>
                <a:spcPts val="0"/>
              </a:spcBef>
              <a:spcAft>
                <a:spcPts val="0"/>
              </a:spcAft>
              <a:buClrTx/>
              <a:buSzTx/>
              <a:buFontTx/>
              <a:buNone/>
              <a:tabLst/>
              <a:defRPr/>
            </a:pPr>
            <a:r>
              <a:rPr kumimoji="1" lang="ja-JP" altLang="en-US" sz="1565" b="0" i="0" u="none" strike="noStrike" kern="1200" cap="none" spc="0" normalizeH="0" baseline="0" noProof="0" dirty="0">
                <a:ln>
                  <a:noFill/>
                </a:ln>
                <a:solidFill>
                  <a:srgbClr val="70AD47">
                    <a:lumMod val="75000"/>
                  </a:srgbClr>
                </a:solidFill>
                <a:effectLst/>
                <a:uLnTx/>
                <a:uFillTx/>
                <a:latin typeface="HGP創英角ｺﾞｼｯｸUB" panose="020B0900000000000000" pitchFamily="50" charset="-128"/>
                <a:ea typeface="HGP創英角ｺﾞｼｯｸUB" panose="020B0900000000000000" pitchFamily="50" charset="-128"/>
                <a:cs typeface="+mn-cs"/>
              </a:rPr>
              <a:t>給付型奨学金の</a:t>
            </a:r>
          </a:p>
          <a:p>
            <a:pPr marL="0" marR="0" lvl="0" indent="0" algn="ctr" defTabSz="447342" rtl="0" eaLnBrk="1" fontAlgn="auto" latinLnBrk="0" hangingPunct="1">
              <a:lnSpc>
                <a:spcPct val="100000"/>
              </a:lnSpc>
              <a:spcBef>
                <a:spcPts val="0"/>
              </a:spcBef>
              <a:spcAft>
                <a:spcPts val="0"/>
              </a:spcAft>
              <a:buClrTx/>
              <a:buSzTx/>
              <a:buFontTx/>
              <a:buNone/>
              <a:tabLst/>
              <a:defRPr/>
            </a:pPr>
            <a:r>
              <a:rPr kumimoji="1" lang="ja-JP" altLang="en-US" sz="1957" b="0" i="0" u="none" strike="noStrike" kern="1200" cap="none" spc="0" normalizeH="0" baseline="0" noProof="0" dirty="0">
                <a:ln>
                  <a:noFill/>
                </a:ln>
                <a:solidFill>
                  <a:srgbClr val="70AD47">
                    <a:lumMod val="75000"/>
                  </a:srgbClr>
                </a:solidFill>
                <a:effectLst/>
                <a:uLnTx/>
                <a:uFillTx/>
                <a:latin typeface="HGP創英角ｺﾞｼｯｸUB" panose="020B0900000000000000" pitchFamily="50" charset="-128"/>
                <a:ea typeface="HGP創英角ｺﾞｼｯｸUB" panose="020B0900000000000000" pitchFamily="50" charset="-128"/>
                <a:cs typeface="+mn-cs"/>
              </a:rPr>
              <a:t>支 給</a:t>
            </a:r>
            <a:endParaRPr kumimoji="1" lang="ja-JP" altLang="en-US" sz="1761" b="0" i="0" u="none" strike="noStrike" kern="1200" cap="none" spc="0" normalizeH="0" baseline="0" noProof="0" dirty="0">
              <a:ln>
                <a:noFill/>
              </a:ln>
              <a:solidFill>
                <a:srgbClr val="70AD47">
                  <a:lumMod val="75000"/>
                </a:srgbClr>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81" name="タイトル 1"/>
          <p:cNvSpPr txBox="1">
            <a:spLocks/>
          </p:cNvSpPr>
          <p:nvPr/>
        </p:nvSpPr>
        <p:spPr>
          <a:xfrm>
            <a:off x="6573824" y="2057220"/>
            <a:ext cx="695311" cy="369681"/>
          </a:xfrm>
          <a:prstGeom prst="rect">
            <a:avLst/>
          </a:prstGeom>
        </p:spPr>
        <p:txBody>
          <a:bodyPr vert="horz" lIns="0" tIns="0" rIns="0" bIns="0" rtlCol="0"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ctr" defTabSz="726930" rtl="0" eaLnBrk="1" fontAlgn="auto" latinLnBrk="0" hangingPunct="1">
              <a:lnSpc>
                <a:spcPct val="90000"/>
              </a:lnSpc>
              <a:spcBef>
                <a:spcPct val="0"/>
              </a:spcBef>
              <a:spcAft>
                <a:spcPts val="0"/>
              </a:spcAft>
              <a:buClrTx/>
              <a:buSzTx/>
              <a:buFontTx/>
              <a:buNone/>
              <a:tabLst/>
              <a:defRPr/>
            </a:pPr>
            <a:r>
              <a:rPr kumimoji="1" lang="ja-JP" altLang="en-US" sz="2739"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a:t>
            </a:r>
          </a:p>
        </p:txBody>
      </p:sp>
      <p:sp>
        <p:nvSpPr>
          <p:cNvPr id="85" name="タイトル 1"/>
          <p:cNvSpPr txBox="1">
            <a:spLocks/>
          </p:cNvSpPr>
          <p:nvPr/>
        </p:nvSpPr>
        <p:spPr>
          <a:xfrm>
            <a:off x="341976" y="3132504"/>
            <a:ext cx="9107254" cy="369681"/>
          </a:xfrm>
          <a:prstGeom prst="rect">
            <a:avLst/>
          </a:prstGeom>
        </p:spPr>
        <p:txBody>
          <a:bodyPr vert="horz" lIns="0" tIns="0" rIns="0" bIns="0" rtlCol="0" anchor="ctr">
            <a:norm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l" defTabSz="726930" rtl="0" eaLnBrk="1" fontAlgn="auto" latinLnBrk="0" hangingPunct="1">
              <a:lnSpc>
                <a:spcPct val="90000"/>
              </a:lnSpc>
              <a:spcBef>
                <a:spcPct val="0"/>
              </a:spcBef>
              <a:spcAft>
                <a:spcPts val="0"/>
              </a:spcAft>
              <a:buClrTx/>
              <a:buSzTx/>
              <a:buFontTx/>
              <a:buNone/>
              <a:tabLst/>
              <a:defRPr/>
            </a:pPr>
            <a:r>
              <a:rPr kumimoji="1" lang="ja-JP" altLang="en-US" sz="1565"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○授業料等減免と給付型奨学金（生活費）を併せた手厚い支援が受けられます。</a:t>
            </a:r>
          </a:p>
        </p:txBody>
      </p:sp>
      <p:sp>
        <p:nvSpPr>
          <p:cNvPr id="86" name="タイトル 1"/>
          <p:cNvSpPr txBox="1">
            <a:spLocks/>
          </p:cNvSpPr>
          <p:nvPr/>
        </p:nvSpPr>
        <p:spPr>
          <a:xfrm>
            <a:off x="341976" y="3356793"/>
            <a:ext cx="9107254" cy="679980"/>
          </a:xfrm>
          <a:prstGeom prst="rect">
            <a:avLst/>
          </a:prstGeom>
        </p:spPr>
        <p:txBody>
          <a:bodyPr vert="horz" lIns="0" tIns="0" rIns="0" bIns="0" rtlCol="0"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l" defTabSz="726930" rtl="0" eaLnBrk="1" fontAlgn="auto" latinLnBrk="0" hangingPunct="1">
              <a:lnSpc>
                <a:spcPct val="90000"/>
              </a:lnSpc>
              <a:spcBef>
                <a:spcPct val="0"/>
              </a:spcBef>
              <a:spcAft>
                <a:spcPts val="0"/>
              </a:spcAft>
              <a:buClrTx/>
              <a:buSzTx/>
              <a:buFontTx/>
              <a:buNone/>
              <a:tabLst/>
              <a:defRPr/>
            </a:pPr>
            <a:r>
              <a:rPr kumimoji="1" lang="ja-JP" altLang="en-US" sz="1565"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○高校等ごとの推薦枠（人数上限）はありません。</a:t>
            </a:r>
            <a:endParaRPr kumimoji="1" lang="en-US" altLang="ja-JP" sz="1565"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87" name="タイトル 1"/>
          <p:cNvSpPr txBox="1">
            <a:spLocks/>
          </p:cNvSpPr>
          <p:nvPr/>
        </p:nvSpPr>
        <p:spPr>
          <a:xfrm>
            <a:off x="341975" y="3736900"/>
            <a:ext cx="9409486" cy="651482"/>
          </a:xfrm>
          <a:prstGeom prst="rect">
            <a:avLst/>
          </a:prstGeom>
        </p:spPr>
        <p:txBody>
          <a:bodyPr vert="horz" lIns="0" tIns="0" rIns="0" bIns="0" rtlCol="0"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l" defTabSz="726930" rtl="0" eaLnBrk="1" fontAlgn="auto" latinLnBrk="0" hangingPunct="1">
              <a:lnSpc>
                <a:spcPct val="90000"/>
              </a:lnSpc>
              <a:spcBef>
                <a:spcPct val="0"/>
              </a:spcBef>
              <a:spcAft>
                <a:spcPts val="0"/>
              </a:spcAft>
              <a:buClrTx/>
              <a:buSzTx/>
              <a:buFontTx/>
              <a:buNone/>
              <a:tabLst/>
              <a:defRPr/>
            </a:pPr>
            <a:r>
              <a:rPr kumimoji="1" lang="ja-JP" altLang="en-US" sz="1565"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○高校等の成績だけで否定的な判断をせず、レポートや面談により本人の学修意欲や進学目的等を確認します。</a:t>
            </a:r>
          </a:p>
        </p:txBody>
      </p:sp>
      <p:sp>
        <p:nvSpPr>
          <p:cNvPr id="95" name="タイトル 1"/>
          <p:cNvSpPr txBox="1">
            <a:spLocks/>
          </p:cNvSpPr>
          <p:nvPr/>
        </p:nvSpPr>
        <p:spPr>
          <a:xfrm>
            <a:off x="86219" y="5138689"/>
            <a:ext cx="1190493" cy="453781"/>
          </a:xfrm>
          <a:prstGeom prst="rect">
            <a:avLst/>
          </a:prstGeom>
        </p:spPr>
        <p:txBody>
          <a:bodyPr vert="horz" lIns="0" tIns="0" rIns="0" bIns="0" rtlCol="0"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ctr" defTabSz="726930" rtl="0" eaLnBrk="1" fontAlgn="auto" latinLnBrk="0" hangingPunct="1">
              <a:lnSpc>
                <a:spcPct val="90000"/>
              </a:lnSpc>
              <a:spcBef>
                <a:spcPct val="0"/>
              </a:spcBef>
              <a:spcAft>
                <a:spcPts val="0"/>
              </a:spcAft>
              <a:buClrTx/>
              <a:buSzTx/>
              <a:buFontTx/>
              <a:buNone/>
              <a:tabLst/>
              <a:defRPr/>
            </a:pPr>
            <a:r>
              <a:rPr kumimoji="1" lang="ja-JP" altLang="en-US" sz="137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文部科学省</a:t>
            </a:r>
            <a:endParaRPr kumimoji="1" lang="en-US" altLang="ja-JP" sz="137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ctr" defTabSz="726930" rtl="0" eaLnBrk="1" fontAlgn="auto" latinLnBrk="0" hangingPunct="1">
              <a:lnSpc>
                <a:spcPct val="90000"/>
              </a:lnSpc>
              <a:spcBef>
                <a:spcPct val="0"/>
              </a:spcBef>
              <a:spcAft>
                <a:spcPts val="0"/>
              </a:spcAft>
              <a:buClrTx/>
              <a:buSzTx/>
              <a:buFontTx/>
              <a:buNone/>
              <a:tabLst/>
              <a:defRPr/>
            </a:pPr>
            <a:r>
              <a:rPr kumimoji="1" lang="ja-JP" altLang="en-US" sz="137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特設</a:t>
            </a:r>
            <a:r>
              <a:rPr kumimoji="1" lang="en-US" altLang="ja-JP" sz="137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HP</a:t>
            </a:r>
            <a:endParaRPr kumimoji="1" lang="ja-JP" altLang="en-US" sz="137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96" name="タイトル 1"/>
          <p:cNvSpPr txBox="1">
            <a:spLocks/>
          </p:cNvSpPr>
          <p:nvPr/>
        </p:nvSpPr>
        <p:spPr>
          <a:xfrm>
            <a:off x="3097341" y="5178164"/>
            <a:ext cx="1761200" cy="369681"/>
          </a:xfrm>
          <a:prstGeom prst="rect">
            <a:avLst/>
          </a:prstGeom>
        </p:spPr>
        <p:txBody>
          <a:bodyPr vert="horz" lIns="0" tIns="0" rIns="0" bIns="0" rtlCol="0" anchor="ctr">
            <a:normAutofit fontScale="92500" lnSpcReduction="10000"/>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ctr" defTabSz="726930" rtl="0" eaLnBrk="1" fontAlgn="auto" latinLnBrk="0" hangingPunct="1">
              <a:lnSpc>
                <a:spcPct val="90000"/>
              </a:lnSpc>
              <a:spcBef>
                <a:spcPct val="0"/>
              </a:spcBef>
              <a:spcAft>
                <a:spcPts val="0"/>
              </a:spcAft>
              <a:buClrTx/>
              <a:buSzTx/>
              <a:buFontTx/>
              <a:buNone/>
              <a:tabLst/>
              <a:defRPr/>
            </a:pPr>
            <a:r>
              <a:rPr kumimoji="1" lang="zh-TW" altLang="en-US" sz="1565"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日本学生支援機構</a:t>
            </a:r>
            <a:r>
              <a:rPr kumimoji="1" lang="en-US" altLang="ja-JP" sz="1565"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
            </a:r>
            <a:br>
              <a:rPr kumimoji="1" lang="en-US" altLang="ja-JP" sz="1565"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br>
            <a:r>
              <a:rPr kumimoji="1" lang="ja-JP" altLang="en-US" sz="1565"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進学資金シミュレーター</a:t>
            </a:r>
            <a:endParaRPr kumimoji="1" lang="ja-JP" altLang="en-US" sz="1565"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98" name="タイトル 1"/>
          <p:cNvSpPr txBox="1">
            <a:spLocks/>
          </p:cNvSpPr>
          <p:nvPr/>
        </p:nvSpPr>
        <p:spPr>
          <a:xfrm>
            <a:off x="230207" y="6292353"/>
            <a:ext cx="2549805" cy="493136"/>
          </a:xfrm>
          <a:prstGeom prst="rect">
            <a:avLst/>
          </a:prstGeom>
        </p:spPr>
        <p:txBody>
          <a:bodyPr vert="horz" lIns="0" tIns="0" rIns="0" bIns="0" rtlCol="0" anchor="ctr">
            <a:normAutofit fontScale="92500"/>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ctr" defTabSz="726930" rtl="0" eaLnBrk="1" fontAlgn="auto" latinLnBrk="0" hangingPunct="1">
              <a:lnSpc>
                <a:spcPct val="90000"/>
              </a:lnSpc>
              <a:spcBef>
                <a:spcPct val="0"/>
              </a:spcBef>
              <a:spcAft>
                <a:spcPts val="0"/>
              </a:spcAft>
              <a:buClrTx/>
              <a:buSzTx/>
              <a:buFontTx/>
              <a:buNone/>
              <a:tabLst/>
              <a:defRPr/>
            </a:pPr>
            <a:r>
              <a:rPr kumimoji="1" lang="ja-JP" altLang="en-US" sz="1565"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「学びたい気持ちを応援します」</a:t>
            </a:r>
            <a:r>
              <a:rPr kumimoji="1" lang="en-US" altLang="ja-JP" sz="1565"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
            </a:r>
            <a:br>
              <a:rPr kumimoji="1" lang="en-US" altLang="ja-JP" sz="1565"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br>
            <a:r>
              <a:rPr kumimoji="1" lang="ja-JP" altLang="en-US" sz="137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（制度全体の概要を確認できます。）</a:t>
            </a:r>
            <a:endParaRPr kumimoji="1" lang="ja-JP" altLang="en-US" sz="137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pic>
        <p:nvPicPr>
          <p:cNvPr id="99" name="図 98">
            <a:extLst>
              <a:ext uri="{FF2B5EF4-FFF2-40B4-BE49-F238E27FC236}">
                <a16:creationId xmlns:a16="http://schemas.microsoft.com/office/drawing/2014/main" id="{6E91E1CD-17D0-48F7-956A-649FC6204F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502" y="5546014"/>
            <a:ext cx="792796" cy="792796"/>
          </a:xfrm>
          <a:prstGeom prst="rect">
            <a:avLst/>
          </a:prstGeom>
        </p:spPr>
      </p:pic>
      <p:sp>
        <p:nvSpPr>
          <p:cNvPr id="100" name="タイトル 1"/>
          <p:cNvSpPr txBox="1">
            <a:spLocks/>
          </p:cNvSpPr>
          <p:nvPr/>
        </p:nvSpPr>
        <p:spPr>
          <a:xfrm>
            <a:off x="2737244" y="6296718"/>
            <a:ext cx="2414694" cy="493136"/>
          </a:xfrm>
          <a:prstGeom prst="rect">
            <a:avLst/>
          </a:prstGeom>
        </p:spPr>
        <p:txBody>
          <a:bodyPr vert="horz" lIns="0" tIns="0" rIns="0" bIns="0" rtlCol="0" anchor="ctr">
            <a:normAutofit fontScale="92500" lnSpcReduction="10000"/>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ctr" defTabSz="726930" rtl="0" eaLnBrk="1" fontAlgn="auto" latinLnBrk="0" hangingPunct="1">
              <a:lnSpc>
                <a:spcPct val="90000"/>
              </a:lnSpc>
              <a:spcBef>
                <a:spcPct val="0"/>
              </a:spcBef>
              <a:spcAft>
                <a:spcPts val="0"/>
              </a:spcAft>
              <a:buClrTx/>
              <a:buSzTx/>
              <a:buFontTx/>
              <a:buNone/>
              <a:tabLst/>
              <a:defRPr/>
            </a:pPr>
            <a:r>
              <a:rPr kumimoji="1" lang="ja-JP" altLang="en-US" sz="1565"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「給付奨学金シミュレー</a:t>
            </a:r>
            <a:r>
              <a:rPr kumimoji="1" lang="ja-JP" altLang="en-US" sz="1565"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ション</a:t>
            </a:r>
            <a:r>
              <a:rPr kumimoji="1" lang="ja-JP" altLang="en-US" sz="1565"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a:t>
            </a:r>
            <a:r>
              <a:rPr kumimoji="1" lang="en-US" altLang="ja-JP" sz="1565"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
            </a:r>
            <a:br>
              <a:rPr kumimoji="1" lang="en-US" altLang="ja-JP" sz="1565"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br>
            <a:r>
              <a:rPr kumimoji="1" lang="ja-JP" altLang="en-US" sz="137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（自身が対象となるかなどを</a:t>
            </a:r>
            <a:r>
              <a:rPr kumimoji="1" lang="en-US" altLang="ja-JP" sz="137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
            </a:r>
            <a:br>
              <a:rPr kumimoji="1" lang="en-US" altLang="ja-JP" sz="137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br>
            <a:r>
              <a:rPr kumimoji="1" lang="ja-JP" altLang="en-US" sz="137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大まかに調べられます。）</a:t>
            </a:r>
            <a:endParaRPr kumimoji="1" lang="ja-JP" altLang="en-US" sz="137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103" name="タイトル 1"/>
          <p:cNvSpPr txBox="1">
            <a:spLocks/>
          </p:cNvSpPr>
          <p:nvPr/>
        </p:nvSpPr>
        <p:spPr>
          <a:xfrm>
            <a:off x="5150084" y="5102084"/>
            <a:ext cx="4287420" cy="369681"/>
          </a:xfrm>
          <a:prstGeom prst="rect">
            <a:avLst/>
          </a:prstGeom>
        </p:spPr>
        <p:txBody>
          <a:bodyPr vert="horz" lIns="0" tIns="0" rIns="0" bIns="0" rtlCol="0"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l" defTabSz="726930" rtl="0" eaLnBrk="1" fontAlgn="auto" latinLnBrk="0" hangingPunct="1">
              <a:lnSpc>
                <a:spcPct val="90000"/>
              </a:lnSpc>
              <a:spcBef>
                <a:spcPct val="0"/>
              </a:spcBef>
              <a:spcAft>
                <a:spcPts val="0"/>
              </a:spcAft>
              <a:buClrTx/>
              <a:buSzTx/>
              <a:buFontTx/>
              <a:buNone/>
              <a:tabLst/>
              <a:defRPr/>
            </a:pPr>
            <a:r>
              <a:rPr kumimoji="1" lang="ja-JP" altLang="en-US" sz="137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○日本学生支援機構　奨学金相談センター</a:t>
            </a:r>
            <a:endParaRPr kumimoji="1" lang="ja-JP" altLang="en-US" sz="137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104" name="タイトル 1"/>
          <p:cNvSpPr txBox="1">
            <a:spLocks/>
          </p:cNvSpPr>
          <p:nvPr/>
        </p:nvSpPr>
        <p:spPr>
          <a:xfrm>
            <a:off x="5348903" y="5310652"/>
            <a:ext cx="4287420" cy="369681"/>
          </a:xfrm>
          <a:prstGeom prst="rect">
            <a:avLst/>
          </a:prstGeom>
        </p:spPr>
        <p:txBody>
          <a:bodyPr vert="horz" lIns="0" tIns="0" rIns="0" bIns="0" rtlCol="0"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l" defTabSz="726930" rtl="0" eaLnBrk="1" fontAlgn="auto" latinLnBrk="0" hangingPunct="1">
              <a:lnSpc>
                <a:spcPct val="90000"/>
              </a:lnSpc>
              <a:spcBef>
                <a:spcPct val="0"/>
              </a:spcBef>
              <a:spcAft>
                <a:spcPts val="0"/>
              </a:spcAft>
              <a:buClrTx/>
              <a:buSzTx/>
              <a:buFontTx/>
              <a:buNone/>
              <a:tabLst/>
              <a:defRPr/>
            </a:pPr>
            <a:r>
              <a:rPr kumimoji="1" lang="zh-TW" altLang="en-US" sz="137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電話：０５７０－６６６－３０１</a:t>
            </a:r>
            <a:r>
              <a:rPr kumimoji="1" lang="en-US" altLang="zh-TW" sz="137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a:t>
            </a:r>
            <a:r>
              <a:rPr kumimoji="1" lang="zh-TW" altLang="en-US" sz="137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月～金，</a:t>
            </a:r>
            <a:r>
              <a:rPr kumimoji="1" lang="en-US" altLang="zh-TW" sz="137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9:00</a:t>
            </a:r>
            <a:r>
              <a:rPr kumimoji="1" lang="zh-TW" altLang="en-US" sz="137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a:t>
            </a:r>
            <a:r>
              <a:rPr kumimoji="1" lang="en-US" altLang="zh-TW" sz="137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20:00)</a:t>
            </a:r>
            <a:endParaRPr kumimoji="1" lang="ja-JP" altLang="en-US" sz="137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105" name="タイトル 1"/>
          <p:cNvSpPr txBox="1">
            <a:spLocks/>
          </p:cNvSpPr>
          <p:nvPr/>
        </p:nvSpPr>
        <p:spPr>
          <a:xfrm>
            <a:off x="5334702" y="5558350"/>
            <a:ext cx="4287420" cy="369681"/>
          </a:xfrm>
          <a:prstGeom prst="rect">
            <a:avLst/>
          </a:prstGeom>
        </p:spPr>
        <p:txBody>
          <a:bodyPr vert="horz" lIns="0" tIns="0" rIns="0" bIns="0" rtlCol="0"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l" defTabSz="726930" rtl="0" eaLnBrk="1" fontAlgn="auto" latinLnBrk="0" hangingPunct="1">
              <a:lnSpc>
                <a:spcPct val="90000"/>
              </a:lnSpc>
              <a:spcBef>
                <a:spcPct val="0"/>
              </a:spcBef>
              <a:spcAft>
                <a:spcPts val="0"/>
              </a:spcAft>
              <a:buClrTx/>
              <a:buSzTx/>
              <a:buFontTx/>
              <a:buNone/>
              <a:tabLst/>
              <a:defRPr/>
            </a:pPr>
            <a:r>
              <a:rPr kumimoji="1" lang="ja-JP" altLang="en-US" sz="1174"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＊土日祝日，年末年始を除く。通話料がかかります。</a:t>
            </a:r>
            <a:endParaRPr kumimoji="1" lang="en-US" altLang="ja-JP" sz="1174"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106" name="タイトル 1"/>
          <p:cNvSpPr txBox="1">
            <a:spLocks/>
          </p:cNvSpPr>
          <p:nvPr/>
        </p:nvSpPr>
        <p:spPr>
          <a:xfrm>
            <a:off x="5334702" y="5775801"/>
            <a:ext cx="4287420" cy="369681"/>
          </a:xfrm>
          <a:prstGeom prst="rect">
            <a:avLst/>
          </a:prstGeom>
        </p:spPr>
        <p:txBody>
          <a:bodyPr vert="horz" lIns="0" tIns="0" rIns="0" bIns="0" rtlCol="0"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l" defTabSz="726930" rtl="0" eaLnBrk="1" fontAlgn="auto" latinLnBrk="0" hangingPunct="1">
              <a:lnSpc>
                <a:spcPct val="90000"/>
              </a:lnSpc>
              <a:spcBef>
                <a:spcPct val="0"/>
              </a:spcBef>
              <a:spcAft>
                <a:spcPts val="0"/>
              </a:spcAft>
              <a:buClrTx/>
              <a:buSzTx/>
              <a:buFontTx/>
              <a:buNone/>
              <a:tabLst/>
              <a:defRPr/>
            </a:pPr>
            <a:r>
              <a:rPr kumimoji="1" lang="ja-JP" altLang="en-US" sz="1174"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＊給付型奨学金のほか，貸与型奨学金や返還のご相談も可能です。</a:t>
            </a:r>
            <a:endParaRPr kumimoji="1" lang="ja-JP" altLang="en-US" sz="1174"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107" name="タイトル 1"/>
          <p:cNvSpPr txBox="1">
            <a:spLocks/>
          </p:cNvSpPr>
          <p:nvPr/>
        </p:nvSpPr>
        <p:spPr>
          <a:xfrm>
            <a:off x="5150084" y="6092782"/>
            <a:ext cx="4287420" cy="369681"/>
          </a:xfrm>
          <a:prstGeom prst="rect">
            <a:avLst/>
          </a:prstGeom>
        </p:spPr>
        <p:txBody>
          <a:bodyPr vert="horz" lIns="0" tIns="0" rIns="0" bIns="0" rtlCol="0"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l" defTabSz="726930" rtl="0" eaLnBrk="1" fontAlgn="auto" latinLnBrk="0" hangingPunct="1">
              <a:lnSpc>
                <a:spcPct val="90000"/>
              </a:lnSpc>
              <a:spcBef>
                <a:spcPct val="0"/>
              </a:spcBef>
              <a:spcAft>
                <a:spcPts val="0"/>
              </a:spcAft>
              <a:buClrTx/>
              <a:buSzTx/>
              <a:buFontTx/>
              <a:buNone/>
              <a:tabLst/>
              <a:defRPr/>
            </a:pPr>
            <a:r>
              <a:rPr kumimoji="1" lang="ja-JP" altLang="en-US" sz="137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○各大学･専門学校等の学生課や奨学金窓口</a:t>
            </a:r>
            <a:endParaRPr kumimoji="1" lang="ja-JP" altLang="en-US" sz="137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108" name="タイトル 1"/>
          <p:cNvSpPr txBox="1">
            <a:spLocks/>
          </p:cNvSpPr>
          <p:nvPr/>
        </p:nvSpPr>
        <p:spPr>
          <a:xfrm>
            <a:off x="5336477" y="6383635"/>
            <a:ext cx="4287420" cy="246568"/>
          </a:xfrm>
          <a:prstGeom prst="rect">
            <a:avLst/>
          </a:prstGeom>
        </p:spPr>
        <p:txBody>
          <a:bodyPr vert="horz" lIns="0" tIns="0" rIns="0" bIns="0" rtlCol="0"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l" defTabSz="726930" rtl="0" eaLnBrk="1" fontAlgn="auto" latinLnBrk="0" hangingPunct="1">
              <a:lnSpc>
                <a:spcPct val="90000"/>
              </a:lnSpc>
              <a:spcBef>
                <a:spcPct val="0"/>
              </a:spcBef>
              <a:spcAft>
                <a:spcPts val="0"/>
              </a:spcAft>
              <a:buClrTx/>
              <a:buSzTx/>
              <a:buFontTx/>
              <a:buNone/>
              <a:tabLst/>
              <a:defRPr/>
            </a:pPr>
            <a:r>
              <a:rPr kumimoji="1" lang="ja-JP" altLang="en-US" sz="1174"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進学を目指す大学や専門学校の授業料等減免制度については，</a:t>
            </a:r>
            <a:endParaRPr kumimoji="1" lang="ja-JP" altLang="en-US" sz="1174"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109" name="タイトル 1"/>
          <p:cNvSpPr txBox="1">
            <a:spLocks/>
          </p:cNvSpPr>
          <p:nvPr/>
        </p:nvSpPr>
        <p:spPr>
          <a:xfrm>
            <a:off x="5336477" y="6591655"/>
            <a:ext cx="4287420" cy="246568"/>
          </a:xfrm>
          <a:prstGeom prst="rect">
            <a:avLst/>
          </a:prstGeom>
        </p:spPr>
        <p:txBody>
          <a:bodyPr vert="horz" lIns="0" tIns="0" rIns="0" bIns="0" rtlCol="0"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l" defTabSz="726930" rtl="0" eaLnBrk="1" fontAlgn="auto" latinLnBrk="0" hangingPunct="1">
              <a:lnSpc>
                <a:spcPct val="90000"/>
              </a:lnSpc>
              <a:spcBef>
                <a:spcPct val="0"/>
              </a:spcBef>
              <a:spcAft>
                <a:spcPts val="0"/>
              </a:spcAft>
              <a:buClrTx/>
              <a:buSzTx/>
              <a:buFontTx/>
              <a:buNone/>
              <a:tabLst/>
              <a:defRPr/>
            </a:pPr>
            <a:r>
              <a:rPr kumimoji="1" lang="ja-JP" altLang="en-US" sz="1174"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各学校の学生課や奨学金窓口に相談してみましょう。</a:t>
            </a:r>
            <a:endParaRPr kumimoji="1" lang="ja-JP" altLang="en-US" sz="1174"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110" name="角丸四角形 109"/>
          <p:cNvSpPr/>
          <p:nvPr/>
        </p:nvSpPr>
        <p:spPr>
          <a:xfrm>
            <a:off x="4430873" y="1114252"/>
            <a:ext cx="1208183" cy="34164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7342" rtl="0" eaLnBrk="1" fontAlgn="auto" latinLnBrk="0" hangingPunct="1">
              <a:lnSpc>
                <a:spcPct val="100000"/>
              </a:lnSpc>
              <a:spcBef>
                <a:spcPts val="0"/>
              </a:spcBef>
              <a:spcAft>
                <a:spcPts val="0"/>
              </a:spcAft>
              <a:buClrTx/>
              <a:buSzTx/>
              <a:buFontTx/>
              <a:buNone/>
              <a:tabLst/>
              <a:defRPr/>
            </a:pPr>
            <a:r>
              <a:rPr kumimoji="1" lang="ja-JP" altLang="en-US" sz="1761"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対象</a:t>
            </a:r>
          </a:p>
        </p:txBody>
      </p:sp>
      <p:sp>
        <p:nvSpPr>
          <p:cNvPr id="111" name="角丸四角形 110"/>
          <p:cNvSpPr/>
          <p:nvPr/>
        </p:nvSpPr>
        <p:spPr>
          <a:xfrm>
            <a:off x="4420148" y="1539314"/>
            <a:ext cx="1208693" cy="34164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7342" rtl="0" eaLnBrk="1" fontAlgn="auto" latinLnBrk="0" hangingPunct="1">
              <a:lnSpc>
                <a:spcPct val="100000"/>
              </a:lnSpc>
              <a:spcBef>
                <a:spcPts val="0"/>
              </a:spcBef>
              <a:spcAft>
                <a:spcPts val="0"/>
              </a:spcAft>
              <a:buClrTx/>
              <a:buSzTx/>
              <a:buFontTx/>
              <a:buNone/>
              <a:tabLst/>
              <a:defRPr/>
            </a:pPr>
            <a:r>
              <a:rPr kumimoji="1" lang="ja-JP" altLang="en-US" sz="1761"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支援内容</a:t>
            </a:r>
          </a:p>
        </p:txBody>
      </p:sp>
      <p:sp>
        <p:nvSpPr>
          <p:cNvPr id="112" name="角丸四角形 111"/>
          <p:cNvSpPr/>
          <p:nvPr/>
        </p:nvSpPr>
        <p:spPr>
          <a:xfrm>
            <a:off x="4407094" y="2618827"/>
            <a:ext cx="1208693" cy="34164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7342" rtl="0" eaLnBrk="1" fontAlgn="auto" latinLnBrk="0" hangingPunct="1">
              <a:lnSpc>
                <a:spcPct val="100000"/>
              </a:lnSpc>
              <a:spcBef>
                <a:spcPts val="0"/>
              </a:spcBef>
              <a:spcAft>
                <a:spcPts val="0"/>
              </a:spcAft>
              <a:buClrTx/>
              <a:buSzTx/>
              <a:buFontTx/>
              <a:buNone/>
              <a:tabLst/>
              <a:defRPr/>
            </a:pPr>
            <a:r>
              <a:rPr kumimoji="1" lang="ja-JP" altLang="en-US" sz="1761"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申請期間</a:t>
            </a:r>
          </a:p>
        </p:txBody>
      </p:sp>
      <p:sp>
        <p:nvSpPr>
          <p:cNvPr id="113" name="角丸四角形 112"/>
          <p:cNvSpPr/>
          <p:nvPr/>
        </p:nvSpPr>
        <p:spPr>
          <a:xfrm>
            <a:off x="180435" y="4784337"/>
            <a:ext cx="4684791" cy="31701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47342" rtl="0" eaLnBrk="1" fontAlgn="auto" latinLnBrk="0" hangingPunct="1">
              <a:lnSpc>
                <a:spcPct val="100000"/>
              </a:lnSpc>
              <a:spcBef>
                <a:spcPts val="0"/>
              </a:spcBef>
              <a:spcAft>
                <a:spcPts val="0"/>
              </a:spcAft>
              <a:buClrTx/>
              <a:buSzTx/>
              <a:buFontTx/>
              <a:buNone/>
              <a:tabLst/>
              <a:defRPr/>
            </a:pPr>
            <a:r>
              <a:rPr kumimoji="1" lang="ja-JP" altLang="en-US" sz="1565"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くわしい情報はこちら</a:t>
            </a:r>
          </a:p>
        </p:txBody>
      </p:sp>
      <p:sp>
        <p:nvSpPr>
          <p:cNvPr id="114" name="角丸四角形 113"/>
          <p:cNvSpPr/>
          <p:nvPr/>
        </p:nvSpPr>
        <p:spPr>
          <a:xfrm>
            <a:off x="5078263" y="4784337"/>
            <a:ext cx="4684791" cy="31701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47342" rtl="0" eaLnBrk="1" fontAlgn="auto" latinLnBrk="0" hangingPunct="1">
              <a:lnSpc>
                <a:spcPct val="100000"/>
              </a:lnSpc>
              <a:spcBef>
                <a:spcPts val="0"/>
              </a:spcBef>
              <a:spcAft>
                <a:spcPts val="0"/>
              </a:spcAft>
              <a:buClrTx/>
              <a:buSzTx/>
              <a:buFontTx/>
              <a:buNone/>
              <a:tabLst/>
              <a:defRPr/>
            </a:pPr>
            <a:r>
              <a:rPr kumimoji="1" lang="ja-JP" altLang="en-US" sz="1565"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支援内容や手続きなどの相談窓口</a:t>
            </a:r>
          </a:p>
        </p:txBody>
      </p:sp>
      <p:sp>
        <p:nvSpPr>
          <p:cNvPr id="39" name="タイトル 1"/>
          <p:cNvSpPr txBox="1">
            <a:spLocks/>
          </p:cNvSpPr>
          <p:nvPr/>
        </p:nvSpPr>
        <p:spPr>
          <a:xfrm>
            <a:off x="5735158" y="1496755"/>
            <a:ext cx="3971724" cy="411100"/>
          </a:xfrm>
          <a:prstGeom prst="rect">
            <a:avLst/>
          </a:prstGeom>
        </p:spPr>
        <p:txBody>
          <a:bodyPr vert="horz" lIns="0" tIns="0" rIns="0" bIns="0" rtlCol="0" anchor="ctr">
            <a:norm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l" defTabSz="726930" rtl="0" eaLnBrk="1" fontAlgn="auto" latinLnBrk="0" hangingPunct="1">
              <a:lnSpc>
                <a:spcPct val="90000"/>
              </a:lnSpc>
              <a:spcBef>
                <a:spcPct val="0"/>
              </a:spcBef>
              <a:spcAft>
                <a:spcPts val="0"/>
              </a:spcAft>
              <a:buClrTx/>
              <a:buSzTx/>
              <a:buFontTx/>
              <a:buNone/>
              <a:tabLst/>
              <a:defRPr/>
            </a:pPr>
            <a:r>
              <a:rPr kumimoji="1" lang="ja-JP" altLang="en-US" sz="1761"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大学・短大・高専（</a:t>
            </a:r>
            <a:r>
              <a:rPr kumimoji="1" lang="en-US" altLang="ja-JP" sz="1761"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4</a:t>
            </a:r>
            <a:r>
              <a:rPr kumimoji="1" lang="ja-JP" altLang="en-US" sz="1761"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a:t>
            </a:r>
            <a:r>
              <a:rPr kumimoji="1" lang="en-US" altLang="ja-JP" sz="1761"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5</a:t>
            </a:r>
            <a:r>
              <a:rPr kumimoji="1" lang="ja-JP" altLang="en-US" sz="1761"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年）・専門学校の</a:t>
            </a:r>
          </a:p>
        </p:txBody>
      </p:sp>
      <p:sp>
        <p:nvSpPr>
          <p:cNvPr id="40" name="タイトル 1"/>
          <p:cNvSpPr txBox="1">
            <a:spLocks/>
          </p:cNvSpPr>
          <p:nvPr/>
        </p:nvSpPr>
        <p:spPr>
          <a:xfrm>
            <a:off x="341975" y="4116828"/>
            <a:ext cx="9409486" cy="651482"/>
          </a:xfrm>
          <a:prstGeom prst="rect">
            <a:avLst/>
          </a:prstGeom>
        </p:spPr>
        <p:txBody>
          <a:bodyPr vert="horz" lIns="0" tIns="0" rIns="0" bIns="0" rtlCol="0"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l" defTabSz="726930" rtl="0" eaLnBrk="1" fontAlgn="auto" latinLnBrk="0" hangingPunct="1">
              <a:lnSpc>
                <a:spcPct val="90000"/>
              </a:lnSpc>
              <a:spcBef>
                <a:spcPct val="0"/>
              </a:spcBef>
              <a:spcAft>
                <a:spcPts val="0"/>
              </a:spcAft>
              <a:buClrTx/>
              <a:buSzTx/>
              <a:buFontTx/>
              <a:buNone/>
              <a:tabLst/>
              <a:defRPr/>
            </a:pPr>
            <a:r>
              <a:rPr kumimoji="1" lang="ja-JP" altLang="en-US" sz="1565"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○進学先の大学等では、しっかり学習することが求められます。（成績次第で警告や支援の打切りもあります。）</a:t>
            </a:r>
            <a:endParaRPr kumimoji="1" lang="ja-JP" altLang="en-US" sz="1761"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41" name="テキスト ボックス 40"/>
          <p:cNvSpPr txBox="1"/>
          <p:nvPr/>
        </p:nvSpPr>
        <p:spPr>
          <a:xfrm>
            <a:off x="8071205" y="368660"/>
            <a:ext cx="1515556" cy="135550"/>
          </a:xfrm>
          <a:prstGeom prst="rect">
            <a:avLst/>
          </a:prstGeom>
          <a:noFill/>
          <a:ln w="6350">
            <a:solidFill>
              <a:srgbClr val="595959"/>
            </a:solidFill>
          </a:ln>
        </p:spPr>
        <p:txBody>
          <a:bodyPr wrap="square" lIns="0" tIns="0" rIns="0" bIns="0" rtlCol="0">
            <a:spAutoFit/>
          </a:bodyPr>
          <a:lstStyle/>
          <a:p>
            <a:pPr marL="0" marR="0" lvl="0" indent="0" algn="ctr" defTabSz="447342" rtl="0" eaLnBrk="1" fontAlgn="auto" latinLnBrk="0" hangingPunct="1">
              <a:lnSpc>
                <a:spcPct val="100000"/>
              </a:lnSpc>
              <a:spcBef>
                <a:spcPts val="0"/>
              </a:spcBef>
              <a:spcAft>
                <a:spcPts val="0"/>
              </a:spcAft>
              <a:buClrTx/>
              <a:buSzTx/>
              <a:buFontTx/>
              <a:buNone/>
              <a:tabLst/>
              <a:defRPr/>
            </a:pPr>
            <a:r>
              <a:rPr kumimoji="0" lang="ja-JP" altLang="en-US" sz="881" b="0" i="0" u="none" strike="noStrike" kern="1200" cap="none" spc="0" normalizeH="0" baseline="0" noProof="0" dirty="0">
                <a:ln>
                  <a:noFill/>
                </a:ln>
                <a:solidFill>
                  <a:prstClr val="black">
                    <a:lumMod val="65000"/>
                    <a:lumOff val="35000"/>
                  </a:prstClr>
                </a:solidFill>
                <a:effectLst/>
                <a:uLnTx/>
                <a:uFillTx/>
                <a:latin typeface="HGS創英角ｺﾞｼｯｸUB" panose="020B0900000000000000" pitchFamily="50" charset="-128"/>
                <a:ea typeface="HGS創英角ｺﾞｼｯｸUB" panose="020B0900000000000000" pitchFamily="50" charset="-128"/>
                <a:cs typeface="+mn-cs"/>
              </a:rPr>
              <a:t>高等教育の修学支援新制度</a:t>
            </a:r>
            <a:endParaRPr kumimoji="1" lang="ja-JP" altLang="en-US" sz="881" b="0" i="0" u="none" strike="noStrike" kern="1200" cap="none" spc="0" normalizeH="0" baseline="0" noProof="0" dirty="0">
              <a:ln>
                <a:noFill/>
              </a:ln>
              <a:solidFill>
                <a:prstClr val="black">
                  <a:lumMod val="65000"/>
                  <a:lumOff val="35000"/>
                </a:prstClr>
              </a:solidFill>
              <a:effectLst/>
              <a:uLnTx/>
              <a:uFillTx/>
              <a:latin typeface="HGS創英角ｺﾞｼｯｸUB" panose="020B0900000000000000" pitchFamily="50" charset="-128"/>
              <a:ea typeface="HGS創英角ｺﾞｼｯｸUB" panose="020B0900000000000000" pitchFamily="50" charset="-128"/>
              <a:cs typeface="+mn-cs"/>
            </a:endParaRPr>
          </a:p>
        </p:txBody>
      </p:sp>
      <p:grpSp>
        <p:nvGrpSpPr>
          <p:cNvPr id="5" name="グループ化 4"/>
          <p:cNvGrpSpPr/>
          <p:nvPr/>
        </p:nvGrpSpPr>
        <p:grpSpPr>
          <a:xfrm>
            <a:off x="584943" y="721352"/>
            <a:ext cx="3321655" cy="2370483"/>
            <a:chOff x="519538" y="579718"/>
            <a:chExt cx="3189436" cy="2303653"/>
          </a:xfrm>
        </p:grpSpPr>
        <p:pic>
          <p:nvPicPr>
            <p:cNvPr id="3" name="図 2"/>
            <p:cNvPicPr>
              <a:picLocks noChangeAspect="1"/>
            </p:cNvPicPr>
            <p:nvPr/>
          </p:nvPicPr>
          <p:blipFill>
            <a:blip r:embed="rId4"/>
            <a:stretch>
              <a:fillRect/>
            </a:stretch>
          </p:blipFill>
          <p:spPr>
            <a:xfrm>
              <a:off x="519538" y="579718"/>
              <a:ext cx="3189436" cy="2303653"/>
            </a:xfrm>
            <a:prstGeom prst="rect">
              <a:avLst/>
            </a:prstGeom>
          </p:spPr>
        </p:pic>
        <p:sp>
          <p:nvSpPr>
            <p:cNvPr id="4" name="正方形/長方形 3"/>
            <p:cNvSpPr/>
            <p:nvPr/>
          </p:nvSpPr>
          <p:spPr>
            <a:xfrm>
              <a:off x="519538" y="579718"/>
              <a:ext cx="1074334" cy="163232"/>
            </a:xfrm>
            <a:prstGeom prst="rect">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7342" rtl="0" eaLnBrk="1" fontAlgn="auto" latinLnBrk="0" hangingPunct="1">
                <a:lnSpc>
                  <a:spcPct val="100000"/>
                </a:lnSpc>
                <a:spcBef>
                  <a:spcPts val="0"/>
                </a:spcBef>
                <a:spcAft>
                  <a:spcPts val="0"/>
                </a:spcAft>
                <a:buClrTx/>
                <a:buSzTx/>
                <a:buFontTx/>
                <a:buNone/>
                <a:tabLst/>
                <a:defRPr/>
              </a:pPr>
              <a:endParaRPr kumimoji="1" lang="ja-JP" altLang="en-US" sz="176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8" name="正方形/長方形 37"/>
            <p:cNvSpPr/>
            <p:nvPr/>
          </p:nvSpPr>
          <p:spPr>
            <a:xfrm>
              <a:off x="519538" y="2647238"/>
              <a:ext cx="1225918" cy="236082"/>
            </a:xfrm>
            <a:prstGeom prst="rect">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7342" rtl="0" eaLnBrk="1" fontAlgn="auto" latinLnBrk="0" hangingPunct="1">
                <a:lnSpc>
                  <a:spcPct val="100000"/>
                </a:lnSpc>
                <a:spcBef>
                  <a:spcPts val="0"/>
                </a:spcBef>
                <a:spcAft>
                  <a:spcPts val="0"/>
                </a:spcAft>
                <a:buClrTx/>
                <a:buSzTx/>
                <a:buFontTx/>
                <a:buNone/>
                <a:tabLst/>
                <a:defRPr/>
              </a:pPr>
              <a:endParaRPr kumimoji="1" lang="ja-JP" altLang="en-US" sz="176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42" name="テキスト ボックス 41"/>
          <p:cNvSpPr txBox="1"/>
          <p:nvPr/>
        </p:nvSpPr>
        <p:spPr>
          <a:xfrm>
            <a:off x="4654983" y="3584728"/>
            <a:ext cx="3572219" cy="271100"/>
          </a:xfrm>
          <a:prstGeom prst="rect">
            <a:avLst/>
          </a:prstGeom>
          <a:noFill/>
        </p:spPr>
        <p:txBody>
          <a:bodyPr wrap="square" lIns="0" tIns="0" rIns="0" bIns="0" rtlCol="0">
            <a:spAutoFit/>
          </a:bodyPr>
          <a:lstStyle/>
          <a:p>
            <a:pPr marL="0" marR="0" lvl="0" indent="0" algn="l" defTabSz="447342" rtl="0" eaLnBrk="1" fontAlgn="auto" latinLnBrk="0" hangingPunct="1">
              <a:lnSpc>
                <a:spcPct val="100000"/>
              </a:lnSpc>
              <a:spcBef>
                <a:spcPts val="0"/>
              </a:spcBef>
              <a:spcAft>
                <a:spcPts val="0"/>
              </a:spcAft>
              <a:buClrTx/>
              <a:buSzTx/>
              <a:buFontTx/>
              <a:buNone/>
              <a:tabLst/>
              <a:defRPr/>
            </a:pPr>
            <a:r>
              <a:rPr kumimoji="1" lang="ja-JP" altLang="en-US" sz="881"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（注）高校等には、</a:t>
            </a:r>
            <a:r>
              <a:rPr kumimoji="1" lang="ja-JP" altLang="en-US" sz="881" b="0" i="0" u="heavy"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高等専門学校（</a:t>
            </a:r>
            <a:r>
              <a:rPr kumimoji="1" lang="en-US" altLang="ja-JP" sz="881" b="0" i="0" u="heavy"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3</a:t>
            </a:r>
            <a:r>
              <a:rPr kumimoji="1" lang="ja-JP" altLang="en-US" sz="881" b="0" i="0" u="heavy"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年次）、中等教育学校の後期課程、</a:t>
            </a:r>
            <a:endParaRPr kumimoji="1" lang="en-US" altLang="ja-JP" sz="881" b="0" i="0" u="heavy"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447342" rtl="0" eaLnBrk="1" fontAlgn="auto" latinLnBrk="0" hangingPunct="1">
              <a:lnSpc>
                <a:spcPct val="100000"/>
              </a:lnSpc>
              <a:spcBef>
                <a:spcPts val="0"/>
              </a:spcBef>
              <a:spcAft>
                <a:spcPts val="0"/>
              </a:spcAft>
              <a:buClrTx/>
              <a:buSzTx/>
              <a:buFontTx/>
              <a:buNone/>
              <a:tabLst/>
              <a:defRPr/>
            </a:pPr>
            <a:r>
              <a:rPr kumimoji="1" lang="ja-JP" altLang="en-US" sz="881"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a:t>
            </a:r>
            <a:r>
              <a:rPr kumimoji="1" lang="ja-JP" altLang="en-US" sz="881" b="0" i="0" u="heavy"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特別支援学校の高等部、専修学校の高等課程を含みます</a:t>
            </a:r>
            <a:r>
              <a:rPr kumimoji="1" lang="ja-JP" altLang="en-US" sz="881"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p>
        </p:txBody>
      </p:sp>
      <p:pic>
        <p:nvPicPr>
          <p:cNvPr id="43" name="図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8603" y="2943799"/>
            <a:ext cx="970773" cy="868540"/>
          </a:xfrm>
          <a:prstGeom prst="rect">
            <a:avLst/>
          </a:prstGeom>
        </p:spPr>
      </p:pic>
      <p:sp>
        <p:nvSpPr>
          <p:cNvPr id="44" name="テキスト ボックス 43"/>
          <p:cNvSpPr txBox="1"/>
          <p:nvPr/>
        </p:nvSpPr>
        <p:spPr>
          <a:xfrm>
            <a:off x="6802269" y="3172025"/>
            <a:ext cx="25814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「高等教育の修学支援」公式キャラクター</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まね</a:t>
            </a:r>
            <a:r>
              <a:rPr kumimoji="1" lang="ja-JP" altLang="en-US" sz="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こ</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先生（左）とまなびーニャ（右）</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5" name="タイトル 1"/>
          <p:cNvSpPr txBox="1">
            <a:spLocks/>
          </p:cNvSpPr>
          <p:nvPr/>
        </p:nvSpPr>
        <p:spPr>
          <a:xfrm>
            <a:off x="1151198" y="5138689"/>
            <a:ext cx="1802242" cy="453781"/>
          </a:xfrm>
          <a:prstGeom prst="rect">
            <a:avLst/>
          </a:prstGeom>
        </p:spPr>
        <p:txBody>
          <a:bodyPr vert="horz" lIns="0" tIns="0" rIns="0" bIns="0" rtlCol="0"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ctr" defTabSz="726930" rtl="0" eaLnBrk="1" fontAlgn="auto" latinLnBrk="0" hangingPunct="1">
              <a:lnSpc>
                <a:spcPct val="90000"/>
              </a:lnSpc>
              <a:spcBef>
                <a:spcPct val="0"/>
              </a:spcBef>
              <a:spcAft>
                <a:spcPts val="0"/>
              </a:spcAft>
              <a:buClrTx/>
              <a:buSzTx/>
              <a:buFontTx/>
              <a:buNone/>
              <a:tabLst/>
              <a:defRPr/>
            </a:pPr>
            <a:r>
              <a:rPr kumimoji="1" lang="ja-JP" altLang="en-US" sz="137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高等教育の修学支援</a:t>
            </a:r>
            <a:endParaRPr kumimoji="1" lang="en-US" altLang="ja-JP" sz="137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ctr" defTabSz="726930" rtl="0" eaLnBrk="1" fontAlgn="auto" latinLnBrk="0" hangingPunct="1">
              <a:lnSpc>
                <a:spcPct val="90000"/>
              </a:lnSpc>
              <a:spcBef>
                <a:spcPct val="0"/>
              </a:spcBef>
              <a:spcAft>
                <a:spcPts val="0"/>
              </a:spcAft>
              <a:buClrTx/>
              <a:buSzTx/>
              <a:buFontTx/>
              <a:buNone/>
              <a:tabLst/>
              <a:defRPr/>
            </a:pPr>
            <a:r>
              <a:rPr kumimoji="1" lang="en-US" altLang="ja-JP" sz="137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LINE</a:t>
            </a:r>
            <a:r>
              <a:rPr kumimoji="1" lang="ja-JP" altLang="en-US" sz="137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公式アカウント</a:t>
            </a:r>
            <a:endParaRPr kumimoji="1" lang="ja-JP" altLang="en-US" sz="137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6" name="テキスト ボックス 5"/>
          <p:cNvSpPr txBox="1"/>
          <p:nvPr/>
        </p:nvSpPr>
        <p:spPr>
          <a:xfrm>
            <a:off x="8732800" y="2237050"/>
            <a:ext cx="1136576" cy="3231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返済不要！</a:t>
            </a:r>
          </a:p>
        </p:txBody>
      </p:sp>
      <p:sp>
        <p:nvSpPr>
          <p:cNvPr id="8" name="円形吹き出し 7"/>
          <p:cNvSpPr/>
          <p:nvPr/>
        </p:nvSpPr>
        <p:spPr>
          <a:xfrm>
            <a:off x="8678674" y="2187771"/>
            <a:ext cx="1137646" cy="401591"/>
          </a:xfrm>
          <a:prstGeom prst="wedgeEllipseCallout">
            <a:avLst>
              <a:gd name="adj1" fmla="val -60701"/>
              <a:gd name="adj2" fmla="val -379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46" name="図 45" descr="D:\Users\yoshimis\AppData\Roaming\Microsoft\Windows\INetCache\Content.Word\aug06linelink.png"/>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653992" y="5590162"/>
            <a:ext cx="676335" cy="676335"/>
          </a:xfrm>
          <a:prstGeom prst="rect">
            <a:avLst/>
          </a:prstGeom>
          <a:noFill/>
          <a:ln>
            <a:noFill/>
          </a:ln>
        </p:spPr>
      </p:pic>
      <p:sp>
        <p:nvSpPr>
          <p:cNvPr id="48" name="タイトル 1">
            <a:extLst>
              <a:ext uri="{FF2B5EF4-FFF2-40B4-BE49-F238E27FC236}">
                <a16:creationId xmlns:a16="http://schemas.microsoft.com/office/drawing/2014/main" id="{EADB6213-D22E-E120-D8C5-F5310A16A1F3}"/>
              </a:ext>
            </a:extLst>
          </p:cNvPr>
          <p:cNvSpPr txBox="1">
            <a:spLocks/>
          </p:cNvSpPr>
          <p:nvPr/>
        </p:nvSpPr>
        <p:spPr>
          <a:xfrm>
            <a:off x="5707622" y="2634856"/>
            <a:ext cx="3879139" cy="446976"/>
          </a:xfrm>
          <a:prstGeom prst="rect">
            <a:avLst/>
          </a:prstGeom>
        </p:spPr>
        <p:txBody>
          <a:bodyPr vert="horz" lIns="0" tIns="0" rIns="0" bIns="0" rtlCol="0" anchor="ctr">
            <a:norm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l" defTabSz="726930" rtl="0" eaLnBrk="1" fontAlgn="auto" latinLnBrk="0" hangingPunct="1">
              <a:lnSpc>
                <a:spcPct val="90000"/>
              </a:lnSpc>
              <a:spcBef>
                <a:spcPct val="0"/>
              </a:spcBef>
              <a:spcAft>
                <a:spcPts val="0"/>
              </a:spcAft>
              <a:buClrTx/>
              <a:buSzTx/>
              <a:buFontTx/>
              <a:buNone/>
              <a:tabLst/>
              <a:defRPr/>
            </a:pPr>
            <a:r>
              <a:rPr kumimoji="1" lang="ja-JP" altLang="en-US" sz="1632"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高校</a:t>
            </a:r>
            <a:r>
              <a:rPr kumimoji="1" lang="en-US" altLang="ja-JP" sz="1632"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3</a:t>
            </a:r>
            <a:r>
              <a:rPr kumimoji="1" lang="ja-JP" altLang="en-US" sz="1632"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年の</a:t>
            </a:r>
            <a:r>
              <a:rPr kumimoji="1" lang="en-US" altLang="ja-JP" sz="1632"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4</a:t>
            </a:r>
            <a:r>
              <a:rPr kumimoji="1" lang="ja-JP" altLang="en-US" sz="1632"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月以降（学校ごとに異なります）</a:t>
            </a:r>
            <a:endParaRPr kumimoji="1" lang="en-US" altLang="ja-JP" sz="1632"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726930" rtl="0" eaLnBrk="1" fontAlgn="auto" latinLnBrk="0" hangingPunct="1">
              <a:lnSpc>
                <a:spcPct val="90000"/>
              </a:lnSpc>
              <a:spcBef>
                <a:spcPct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49" name="タイトル 1">
            <a:extLst>
              <a:ext uri="{FF2B5EF4-FFF2-40B4-BE49-F238E27FC236}">
                <a16:creationId xmlns:a16="http://schemas.microsoft.com/office/drawing/2014/main" id="{02E87E30-D808-F391-6C1A-2545673C1229}"/>
              </a:ext>
            </a:extLst>
          </p:cNvPr>
          <p:cNvSpPr txBox="1">
            <a:spLocks/>
          </p:cNvSpPr>
          <p:nvPr/>
        </p:nvSpPr>
        <p:spPr>
          <a:xfrm>
            <a:off x="5648200" y="2865808"/>
            <a:ext cx="3879139" cy="446976"/>
          </a:xfrm>
          <a:prstGeom prst="rect">
            <a:avLst/>
          </a:prstGeom>
        </p:spPr>
        <p:txBody>
          <a:bodyPr vert="horz" lIns="0" tIns="0" rIns="0" bIns="0" rtlCol="0" anchor="ctr">
            <a:norm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l" defTabSz="726930" rtl="0" eaLnBrk="1" fontAlgn="auto" latinLnBrk="0" hangingPunct="1">
              <a:lnSpc>
                <a:spcPct val="90000"/>
              </a:lnSpc>
              <a:spcBef>
                <a:spcPct val="0"/>
              </a:spcBef>
              <a:spcAft>
                <a:spcPts val="0"/>
              </a:spcAft>
              <a:buClrTx/>
              <a:buSzTx/>
              <a:buFontTx/>
              <a:buNone/>
              <a:tabLst/>
              <a:defRPr/>
            </a:pPr>
            <a:r>
              <a:rPr kumimoji="1" lang="en-US" altLang="ja-JP" sz="1632"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 </a:t>
            </a:r>
            <a:r>
              <a:rPr kumimoji="1" lang="en-US" altLang="ja-JP"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a:t>
            </a:r>
            <a:r>
              <a:rPr kumimoji="1"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進学後に大学等で申し込むこともできます。</a:t>
            </a:r>
          </a:p>
          <a:p>
            <a:pPr marL="0" marR="0" lvl="0" indent="0" algn="l" defTabSz="726930" rtl="0" eaLnBrk="1" fontAlgn="auto" latinLnBrk="0" hangingPunct="1">
              <a:lnSpc>
                <a:spcPct val="90000"/>
              </a:lnSpc>
              <a:spcBef>
                <a:spcPct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2" name="テキスト ボックス 1">
            <a:extLst>
              <a:ext uri="{FF2B5EF4-FFF2-40B4-BE49-F238E27FC236}">
                <a16:creationId xmlns:a16="http://schemas.microsoft.com/office/drawing/2014/main" id="{34C2E8F3-6268-7EFF-033E-8BF3A1855D9E}"/>
              </a:ext>
            </a:extLst>
          </p:cNvPr>
          <p:cNvSpPr txBox="1"/>
          <p:nvPr/>
        </p:nvSpPr>
        <p:spPr>
          <a:xfrm>
            <a:off x="7985057" y="8620"/>
            <a:ext cx="1864487" cy="307777"/>
          </a:xfrm>
          <a:prstGeom prst="rect">
            <a:avLst/>
          </a:prstGeom>
          <a:noFill/>
          <a:ln>
            <a:solidFill>
              <a:schemeClr val="tx1"/>
            </a:solidFill>
          </a:ln>
        </p:spPr>
        <p:txBody>
          <a:bodyPr wrap="square" rtlCol="0">
            <a:spAutoFit/>
          </a:bodyPr>
          <a:lstStyle/>
          <a:p>
            <a:r>
              <a:rPr kumimoji="1" lang="ja-JP" altLang="en-US" sz="1400" dirty="0"/>
              <a:t> 児童生徒向け資料②</a:t>
            </a:r>
          </a:p>
        </p:txBody>
      </p:sp>
    </p:spTree>
    <p:extLst>
      <p:ext uri="{BB962C8B-B14F-4D97-AF65-F5344CB8AC3E}">
        <p14:creationId xmlns:p14="http://schemas.microsoft.com/office/powerpoint/2010/main" val="2477661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楕円 22"/>
          <p:cNvSpPr/>
          <p:nvPr/>
        </p:nvSpPr>
        <p:spPr>
          <a:xfrm>
            <a:off x="415836" y="416960"/>
            <a:ext cx="707620" cy="635776"/>
          </a:xfrm>
          <a:prstGeom prst="ellipse">
            <a:avLst/>
          </a:prstGeom>
          <a:gradFill flip="none" rotWithShape="1">
            <a:gsLst>
              <a:gs pos="0">
                <a:schemeClr val="bg1"/>
              </a:gs>
              <a:gs pos="62000">
                <a:srgbClr val="FFCCFF"/>
              </a:gs>
              <a:gs pos="30000">
                <a:schemeClr val="bg1"/>
              </a:gs>
              <a:gs pos="100000">
                <a:srgbClr val="FF66C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7342" rtl="0" eaLnBrk="1" fontAlgn="auto" latinLnBrk="0" hangingPunct="1">
              <a:lnSpc>
                <a:spcPct val="100000"/>
              </a:lnSpc>
              <a:spcBef>
                <a:spcPts val="0"/>
              </a:spcBef>
              <a:spcAft>
                <a:spcPts val="0"/>
              </a:spcAft>
              <a:buClrTx/>
              <a:buSzTx/>
              <a:buFontTx/>
              <a:buNone/>
              <a:tabLst/>
              <a:defRPr/>
            </a:pPr>
            <a:endParaRPr kumimoji="1" lang="ja-JP" altLang="en-US" sz="1761" b="0" i="0" u="none" strike="noStrike" kern="1200" cap="none" spc="0" normalizeH="0" baseline="0" noProof="0">
              <a:ln>
                <a:noFill/>
              </a:ln>
              <a:solidFill>
                <a:srgbClr val="4F6228"/>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480911" y="1175607"/>
            <a:ext cx="8759820" cy="180562"/>
          </a:xfrm>
          <a:prstGeom prst="rect">
            <a:avLst/>
          </a:prstGeom>
          <a:noFill/>
        </p:spPr>
        <p:txBody>
          <a:bodyPr wrap="square" lIns="0" tIns="0" rIns="0" bIns="0" rtlCol="0">
            <a:spAutoFit/>
          </a:bodyPr>
          <a:lstStyle/>
          <a:p>
            <a:pPr marL="0" marR="0" lvl="0" indent="0" algn="l" defTabSz="447342" rtl="0" eaLnBrk="1" fontAlgn="auto" latinLnBrk="0" hangingPunct="1">
              <a:lnSpc>
                <a:spcPct val="120000"/>
              </a:lnSpc>
              <a:spcBef>
                <a:spcPts val="0"/>
              </a:spcBef>
              <a:spcAft>
                <a:spcPts val="0"/>
              </a:spcAft>
              <a:buClrTx/>
              <a:buSzTx/>
              <a:buFontTx/>
              <a:buNone/>
              <a:tabLst/>
              <a:defRPr/>
            </a:pPr>
            <a:r>
              <a:rPr kumimoji="0" lang="ja-JP" altLang="en-US" sz="97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各高校等の皆様方のご理解・ご協力により、予約採用においては、多くの高校３年生等からの申込みをいただくことができ、心よりお礼申し上げます。</a:t>
            </a:r>
            <a:endParaRPr kumimoji="1" lang="ja-JP" altLang="en-US" sz="97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p:cNvSpPr txBox="1"/>
          <p:nvPr/>
        </p:nvSpPr>
        <p:spPr>
          <a:xfrm>
            <a:off x="480910" y="1411691"/>
            <a:ext cx="8759820" cy="361125"/>
          </a:xfrm>
          <a:prstGeom prst="rect">
            <a:avLst/>
          </a:prstGeom>
          <a:noFill/>
        </p:spPr>
        <p:txBody>
          <a:bodyPr wrap="square" lIns="0" tIns="0" rIns="0" bIns="0" rtlCol="0">
            <a:spAutoFit/>
          </a:bodyPr>
          <a:lstStyle/>
          <a:p>
            <a:pPr marL="0" marR="0" lvl="0" indent="0" algn="l" defTabSz="447342" rtl="0" eaLnBrk="1" fontAlgn="auto" latinLnBrk="0" hangingPunct="1">
              <a:lnSpc>
                <a:spcPct val="120000"/>
              </a:lnSpc>
              <a:spcBef>
                <a:spcPts val="0"/>
              </a:spcBef>
              <a:spcAft>
                <a:spcPts val="0"/>
              </a:spcAft>
              <a:buClrTx/>
              <a:buSzTx/>
              <a:buFontTx/>
              <a:buNone/>
              <a:tabLst/>
              <a:defRPr/>
            </a:pPr>
            <a:r>
              <a:rPr kumimoji="0" lang="ja-JP" altLang="en-US" sz="97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今後とも、高等教育の修学支援新制度の支援対象者としての要件を満たす生徒が、</a:t>
            </a:r>
            <a:r>
              <a:rPr kumimoji="0" lang="ja-JP" altLang="en-US" sz="978" b="1" i="0" u="sng" strike="noStrike" kern="1200" cap="none" spc="0" normalizeH="0" baseline="0" noProof="0" dirty="0">
                <a:ln>
                  <a:noFill/>
                </a:ln>
                <a:solidFill>
                  <a:srgbClr val="4F6228"/>
                </a:solidFill>
                <a:effectLst/>
                <a:uLnTx/>
                <a:uFillTx/>
                <a:latin typeface="メイリオ" panose="020B0604030504040204" pitchFamily="50" charset="-128"/>
                <a:ea typeface="メイリオ" panose="020B0604030504040204" pitchFamily="50" charset="-128"/>
                <a:cs typeface="+mn-cs"/>
              </a:rPr>
              <a:t>ひとりでも多く本制度を利用いただけるよう、次のポイントを踏まえつつ、より一層の周知をいただくようお願いいたします</a:t>
            </a:r>
            <a:r>
              <a:rPr kumimoji="0" lang="ja-JP" altLang="en-US" sz="978" b="0" i="0" u="none" strike="noStrike" kern="1200" cap="none" spc="0" normalizeH="0" baseline="0" noProof="0" dirty="0">
                <a:ln>
                  <a:noFill/>
                </a:ln>
                <a:solidFill>
                  <a:srgbClr val="4F6228"/>
                </a:solidFill>
                <a:effectLst/>
                <a:uLnTx/>
                <a:uFillTx/>
                <a:latin typeface="メイリオ" panose="020B0604030504040204" pitchFamily="50" charset="-128"/>
                <a:ea typeface="メイリオ" panose="020B0604030504040204" pitchFamily="50" charset="-128"/>
                <a:cs typeface="+mn-cs"/>
              </a:rPr>
              <a:t>。</a:t>
            </a:r>
            <a:endParaRPr kumimoji="1" lang="ja-JP" altLang="en-US" sz="978" b="0" i="0" u="none" strike="noStrike" kern="1200" cap="none" spc="0" normalizeH="0" baseline="0" noProof="0" dirty="0">
              <a:ln>
                <a:noFill/>
              </a:ln>
              <a:solidFill>
                <a:srgbClr val="4F6228"/>
              </a:solidFill>
              <a:effectLst/>
              <a:uLnTx/>
              <a:uFillTx/>
              <a:latin typeface="メイリオ" panose="020B0604030504040204" pitchFamily="50" charset="-128"/>
              <a:ea typeface="メイリオ" panose="020B0604030504040204" pitchFamily="50" charset="-128"/>
              <a:cs typeface="+mn-cs"/>
            </a:endParaRPr>
          </a:p>
        </p:txBody>
      </p:sp>
      <p:grpSp>
        <p:nvGrpSpPr>
          <p:cNvPr id="6" name="グループ化 5">
            <a:extLst>
              <a:ext uri="{FF2B5EF4-FFF2-40B4-BE49-F238E27FC236}">
                <a16:creationId xmlns:a16="http://schemas.microsoft.com/office/drawing/2014/main" id="{8E85AAB8-0BD2-88AF-906A-BC3D7F3E4EF6}"/>
              </a:ext>
            </a:extLst>
          </p:cNvPr>
          <p:cNvGrpSpPr/>
          <p:nvPr/>
        </p:nvGrpSpPr>
        <p:grpSpPr>
          <a:xfrm>
            <a:off x="480910" y="1850546"/>
            <a:ext cx="8759820" cy="761038"/>
            <a:chOff x="480910" y="4032564"/>
            <a:chExt cx="8759820" cy="761038"/>
          </a:xfrm>
        </p:grpSpPr>
        <p:sp>
          <p:nvSpPr>
            <p:cNvPr id="20" name="テキスト ボックス 19"/>
            <p:cNvSpPr txBox="1"/>
            <p:nvPr/>
          </p:nvSpPr>
          <p:spPr>
            <a:xfrm>
              <a:off x="480910" y="4032564"/>
              <a:ext cx="8759820" cy="240835"/>
            </a:xfrm>
            <a:prstGeom prst="rect">
              <a:avLst/>
            </a:prstGeom>
            <a:noFill/>
            <a:ln w="6350">
              <a:solidFill>
                <a:srgbClr val="4F6228"/>
              </a:solidFill>
            </a:ln>
          </p:spPr>
          <p:txBody>
            <a:bodyPr wrap="square" lIns="0" tIns="0" rIns="0" bIns="0" rtlCol="0">
              <a:spAutoFit/>
            </a:bodyPr>
            <a:lstStyle/>
            <a:p>
              <a:pPr marL="0" marR="0" lvl="0" indent="0" algn="l" defTabSz="447342" rtl="0" eaLnBrk="1" fontAlgn="auto" latinLnBrk="0" hangingPunct="1">
                <a:lnSpc>
                  <a:spcPct val="100000"/>
                </a:lnSpc>
                <a:spcBef>
                  <a:spcPts val="0"/>
                </a:spcBef>
                <a:spcAft>
                  <a:spcPts val="0"/>
                </a:spcAft>
                <a:buClrTx/>
                <a:buSzTx/>
                <a:buFontTx/>
                <a:buNone/>
                <a:tabLst/>
                <a:defRPr/>
              </a:pPr>
              <a:r>
                <a:rPr kumimoji="0" lang="ja-JP" altLang="en-US" sz="1565" b="0" i="0" u="none" strike="noStrike" kern="1200" cap="none" spc="0" normalizeH="0" baseline="0" noProof="0" dirty="0">
                  <a:ln>
                    <a:noFill/>
                  </a:ln>
                  <a:solidFill>
                    <a:srgbClr val="9BBB59">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　　　　      </a:t>
              </a:r>
              <a:r>
                <a:rPr kumimoji="0" lang="ja-JP" altLang="en-US" sz="1565" b="0" i="0" u="none" strike="noStrike" kern="1200" cap="none" spc="0" normalizeH="0" baseline="0" noProof="0" dirty="0">
                  <a:ln>
                    <a:noFill/>
                  </a:ln>
                  <a:solidFill>
                    <a:srgbClr val="4F6228"/>
                  </a:solidFill>
                  <a:effectLst/>
                  <a:uLnTx/>
                  <a:uFillTx/>
                  <a:latin typeface="HGS創英角ｺﾞｼｯｸUB" panose="020B0900000000000000" pitchFamily="50" charset="-128"/>
                  <a:ea typeface="HGS創英角ｺﾞｼｯｸUB" panose="020B0900000000000000" pitchFamily="50" charset="-128"/>
                  <a:cs typeface="+mn-cs"/>
                </a:rPr>
                <a:t>授業料等減免と給付型奨学金（生活費）を併せた手厚い支援が本制度の特徴です。</a:t>
              </a:r>
              <a:endParaRPr kumimoji="1" lang="ja-JP" altLang="en-US" sz="1565" b="0" i="0" u="none" strike="noStrike" kern="1200" cap="none" spc="0" normalizeH="0" baseline="0" noProof="0" dirty="0">
                <a:ln>
                  <a:noFill/>
                </a:ln>
                <a:solidFill>
                  <a:srgbClr val="4F6228"/>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1" name="テキスト ボックス 20"/>
            <p:cNvSpPr txBox="1"/>
            <p:nvPr/>
          </p:nvSpPr>
          <p:spPr>
            <a:xfrm>
              <a:off x="480911" y="4033708"/>
              <a:ext cx="997712" cy="240835"/>
            </a:xfrm>
            <a:prstGeom prst="rect">
              <a:avLst/>
            </a:prstGeom>
            <a:solidFill>
              <a:srgbClr val="4F6228"/>
            </a:solidFill>
          </p:spPr>
          <p:txBody>
            <a:bodyPr wrap="square" lIns="0" tIns="0" rIns="0" bIns="0" rtlCol="0">
              <a:spAutoFit/>
            </a:bodyPr>
            <a:lstStyle/>
            <a:p>
              <a:pPr marL="0" marR="0" lvl="0" indent="0" algn="ctr" defTabSz="447342" rtl="0" eaLnBrk="1" fontAlgn="auto" latinLnBrk="0" hangingPunct="1">
                <a:lnSpc>
                  <a:spcPct val="100000"/>
                </a:lnSpc>
                <a:spcBef>
                  <a:spcPts val="0"/>
                </a:spcBef>
                <a:spcAft>
                  <a:spcPts val="0"/>
                </a:spcAft>
                <a:buClrTx/>
                <a:buSzTx/>
                <a:buFontTx/>
                <a:buNone/>
                <a:tabLst/>
                <a:defRPr/>
              </a:pPr>
              <a:r>
                <a:rPr kumimoji="0" lang="ja-JP" altLang="en-US" sz="1565"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ポイント①</a:t>
              </a:r>
              <a:endParaRPr kumimoji="1" lang="ja-JP" altLang="en-US" sz="1565"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2" name="テキスト ボックス 21"/>
            <p:cNvSpPr txBox="1"/>
            <p:nvPr/>
          </p:nvSpPr>
          <p:spPr>
            <a:xfrm>
              <a:off x="1478621" y="4396314"/>
              <a:ext cx="7762109" cy="397288"/>
            </a:xfrm>
            <a:prstGeom prst="rect">
              <a:avLst/>
            </a:prstGeom>
            <a:noFill/>
          </p:spPr>
          <p:txBody>
            <a:bodyPr wrap="square" lIns="0" tIns="0" rIns="0" bIns="0" rtlCol="0">
              <a:spAutoFit/>
            </a:bodyPr>
            <a:lstStyle/>
            <a:p>
              <a:pPr marL="0" marR="0" lvl="0" indent="0" algn="l" defTabSz="447342" rtl="0" eaLnBrk="1" fontAlgn="auto" latinLnBrk="0" hangingPunct="1">
                <a:lnSpc>
                  <a:spcPct val="120000"/>
                </a:lnSpc>
                <a:spcBef>
                  <a:spcPts val="0"/>
                </a:spcBef>
                <a:spcAft>
                  <a:spcPts val="0"/>
                </a:spcAft>
                <a:buClrTx/>
                <a:buSzTx/>
                <a:buFontTx/>
                <a:buNone/>
                <a:tabLst/>
                <a:defRPr/>
              </a:pPr>
              <a:r>
                <a:rPr kumimoji="0" lang="ja-JP" altLang="en-US" sz="107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学校種ごとの上限額まで授業料や入学金の減額又は免除を受けることができます。学業に専念するのに十分な給付型奨学金も支給されます。</a:t>
              </a:r>
              <a:r>
                <a:rPr kumimoji="0" lang="ja-JP" altLang="en-US" sz="1076" b="0" i="0" u="heavy" strike="noStrike" kern="1200" cap="none" spc="0" normalizeH="0" baseline="0" noProof="0" dirty="0">
                  <a:ln>
                    <a:noFill/>
                  </a:ln>
                  <a:solidFill>
                    <a:prstClr val="black"/>
                  </a:solidFill>
                  <a:effectLst/>
                  <a:uLnTx/>
                  <a:uFill>
                    <a:solidFill>
                      <a:srgbClr val="FF0000"/>
                    </a:solidFill>
                  </a:uFill>
                  <a:latin typeface="メイリオ" panose="020B0604030504040204" pitchFamily="50" charset="-128"/>
                  <a:ea typeface="メイリオ" panose="020B0604030504040204" pitchFamily="50" charset="-128"/>
                  <a:cs typeface="+mn-cs"/>
                </a:rPr>
                <a:t>大学等でしっかり学びたい方には、是非、本制度を活用して</a:t>
              </a:r>
              <a:r>
                <a:rPr kumimoji="1" lang="ja-JP" altLang="en-US" sz="1076" b="0" i="0" u="heavy" strike="noStrike" kern="1200" cap="none" spc="0" normalizeH="0" baseline="0" noProof="0" dirty="0">
                  <a:ln>
                    <a:noFill/>
                  </a:ln>
                  <a:solidFill>
                    <a:prstClr val="black"/>
                  </a:solidFill>
                  <a:effectLst/>
                  <a:uLnTx/>
                  <a:uFill>
                    <a:solidFill>
                      <a:srgbClr val="FF0000"/>
                    </a:solidFill>
                  </a:uFill>
                  <a:latin typeface="メイリオ" panose="020B0604030504040204" pitchFamily="50" charset="-128"/>
                  <a:ea typeface="メイリオ" panose="020B0604030504040204" pitchFamily="50" charset="-128"/>
                  <a:cs typeface="+mn-cs"/>
                </a:rPr>
                <a:t>いただきたい</a:t>
              </a:r>
              <a:r>
                <a:rPr kumimoji="1" lang="ja-JP" altLang="en-US" sz="107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と考えています。</a:t>
              </a:r>
            </a:p>
          </p:txBody>
        </p:sp>
      </p:grpSp>
      <p:sp>
        <p:nvSpPr>
          <p:cNvPr id="24" name="テキスト ボックス 23"/>
          <p:cNvSpPr txBox="1"/>
          <p:nvPr/>
        </p:nvSpPr>
        <p:spPr>
          <a:xfrm>
            <a:off x="480910" y="4972217"/>
            <a:ext cx="8759820" cy="240835"/>
          </a:xfrm>
          <a:prstGeom prst="rect">
            <a:avLst/>
          </a:prstGeom>
          <a:noFill/>
          <a:ln w="6350">
            <a:solidFill>
              <a:schemeClr val="accent3">
                <a:lumMod val="50000"/>
              </a:schemeClr>
            </a:solidFill>
          </a:ln>
        </p:spPr>
        <p:txBody>
          <a:bodyPr wrap="square" lIns="0" tIns="0" rIns="0" bIns="0" rtlCol="0">
            <a:spAutoFit/>
          </a:bodyPr>
          <a:lstStyle/>
          <a:p>
            <a:pPr marL="0" marR="0" lvl="0" indent="0" algn="l" defTabSz="447342" rtl="0" eaLnBrk="1" fontAlgn="auto" latinLnBrk="0" hangingPunct="1">
              <a:lnSpc>
                <a:spcPct val="100000"/>
              </a:lnSpc>
              <a:spcBef>
                <a:spcPts val="0"/>
              </a:spcBef>
              <a:spcAft>
                <a:spcPts val="0"/>
              </a:spcAft>
              <a:buClrTx/>
              <a:buSzTx/>
              <a:buFontTx/>
              <a:buNone/>
              <a:tabLst/>
              <a:defRPr/>
            </a:pPr>
            <a:r>
              <a:rPr kumimoji="0" lang="ja-JP" altLang="en-US" sz="1565" b="0" i="0" u="none" strike="noStrike" kern="1200" cap="none" spc="0" normalizeH="0" baseline="0" noProof="0" dirty="0">
                <a:ln>
                  <a:noFill/>
                </a:ln>
                <a:solidFill>
                  <a:srgbClr val="9BBB59">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　　　　      </a:t>
            </a:r>
            <a:r>
              <a:rPr kumimoji="0" lang="ja-JP" altLang="en-US" sz="1565" b="0" i="0" u="none" strike="noStrike" kern="1200" cap="none" spc="0" normalizeH="0" baseline="0" noProof="0" dirty="0">
                <a:ln>
                  <a:noFill/>
                </a:ln>
                <a:solidFill>
                  <a:srgbClr val="4F6228"/>
                </a:solidFill>
                <a:effectLst/>
                <a:uLnTx/>
                <a:uFillTx/>
                <a:latin typeface="HGS創英角ｺﾞｼｯｸUB" panose="020B0900000000000000" pitchFamily="50" charset="-128"/>
                <a:ea typeface="HGS創英角ｺﾞｼｯｸUB" panose="020B0900000000000000" pitchFamily="50" charset="-128"/>
                <a:cs typeface="+mn-cs"/>
              </a:rPr>
              <a:t>本制度に少しでも興味を持った方には、ぜひ、こちらを！</a:t>
            </a:r>
            <a:endParaRPr kumimoji="1" lang="ja-JP" altLang="en-US" sz="1565" b="0" i="0" u="none" strike="noStrike" kern="1200" cap="none" spc="0" normalizeH="0" baseline="0" noProof="0" dirty="0">
              <a:ln>
                <a:noFill/>
              </a:ln>
              <a:solidFill>
                <a:srgbClr val="4F6228"/>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5" name="テキスト ボックス 24"/>
          <p:cNvSpPr txBox="1"/>
          <p:nvPr/>
        </p:nvSpPr>
        <p:spPr>
          <a:xfrm>
            <a:off x="480911" y="4973362"/>
            <a:ext cx="997712" cy="240835"/>
          </a:xfrm>
          <a:prstGeom prst="rect">
            <a:avLst/>
          </a:prstGeom>
          <a:solidFill>
            <a:srgbClr val="4F6228"/>
          </a:solidFill>
        </p:spPr>
        <p:txBody>
          <a:bodyPr wrap="square" lIns="0" tIns="0" rIns="0" bIns="0" rtlCol="0">
            <a:spAutoFit/>
          </a:bodyPr>
          <a:lstStyle/>
          <a:p>
            <a:pPr marL="0" marR="0" lvl="0" indent="0" algn="ctr" defTabSz="447342" rtl="0" eaLnBrk="1" fontAlgn="auto" latinLnBrk="0" hangingPunct="1">
              <a:lnSpc>
                <a:spcPct val="100000"/>
              </a:lnSpc>
              <a:spcBef>
                <a:spcPts val="0"/>
              </a:spcBef>
              <a:spcAft>
                <a:spcPts val="0"/>
              </a:spcAft>
              <a:buClrTx/>
              <a:buSzTx/>
              <a:buFontTx/>
              <a:buNone/>
              <a:tabLst/>
              <a:defRPr/>
            </a:pPr>
            <a:r>
              <a:rPr kumimoji="0" lang="ja-JP" altLang="en-US" sz="1565"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ポイント④</a:t>
            </a:r>
            <a:endParaRPr kumimoji="1" lang="ja-JP" altLang="en-US" sz="1565"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6" name="テキスト ボックス 25"/>
          <p:cNvSpPr txBox="1"/>
          <p:nvPr/>
        </p:nvSpPr>
        <p:spPr>
          <a:xfrm>
            <a:off x="1478621" y="5335968"/>
            <a:ext cx="7762109" cy="397288"/>
          </a:xfrm>
          <a:prstGeom prst="rect">
            <a:avLst/>
          </a:prstGeom>
          <a:noFill/>
        </p:spPr>
        <p:txBody>
          <a:bodyPr wrap="square" lIns="0" tIns="0" rIns="0" bIns="0" rtlCol="0">
            <a:spAutoFit/>
          </a:bodyPr>
          <a:lstStyle/>
          <a:p>
            <a:pPr marL="0" marR="0" lvl="0" indent="0" algn="l" defTabSz="447342" rtl="0" eaLnBrk="1" fontAlgn="auto" latinLnBrk="0" hangingPunct="1">
              <a:lnSpc>
                <a:spcPct val="120000"/>
              </a:lnSpc>
              <a:spcBef>
                <a:spcPts val="0"/>
              </a:spcBef>
              <a:spcAft>
                <a:spcPts val="0"/>
              </a:spcAft>
              <a:buClrTx/>
              <a:buSzTx/>
              <a:buFontTx/>
              <a:buNone/>
              <a:tabLst/>
              <a:defRPr/>
            </a:pPr>
            <a:r>
              <a:rPr kumimoji="1" lang="ja-JP" altLang="en-US" sz="107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より多くの学生・生徒やその保護者の方々に、本制度</a:t>
            </a:r>
            <a:r>
              <a:rPr kumimoji="0" lang="ja-JP" altLang="en-US" sz="107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のことを知っていただけるよう、</a:t>
            </a:r>
            <a:r>
              <a:rPr kumimoji="0" lang="ja-JP" altLang="en-US" sz="1076" b="0" i="0" u="heavy" strike="noStrike" kern="1200" cap="none" spc="0" normalizeH="0" baseline="0" noProof="0" dirty="0">
                <a:ln>
                  <a:noFill/>
                </a:ln>
                <a:solidFill>
                  <a:prstClr val="black"/>
                </a:solidFill>
                <a:effectLst/>
                <a:uLnTx/>
                <a:uFill>
                  <a:solidFill>
                    <a:srgbClr val="FF0000"/>
                  </a:solidFill>
                </a:uFill>
                <a:latin typeface="メイリオ" panose="020B0604030504040204" pitchFamily="50" charset="-128"/>
                <a:ea typeface="メイリオ" panose="020B0604030504040204" pitchFamily="50" charset="-128"/>
                <a:cs typeface="+mn-cs"/>
              </a:rPr>
              <a:t>文部科学省と日本学生支援機構において次のコンテンツを用意</a:t>
            </a:r>
            <a:r>
              <a:rPr kumimoji="0" lang="ja-JP" altLang="en-US" sz="107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しています。是非ともご覧いただければと思います。</a:t>
            </a:r>
            <a:endParaRPr kumimoji="1" lang="en-US" altLang="ja-JP" sz="107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0" name="テキスト ボックス 29"/>
          <p:cNvSpPr txBox="1"/>
          <p:nvPr/>
        </p:nvSpPr>
        <p:spPr>
          <a:xfrm>
            <a:off x="2648744" y="6079914"/>
            <a:ext cx="2594598" cy="451790"/>
          </a:xfrm>
          <a:prstGeom prst="rect">
            <a:avLst/>
          </a:prstGeom>
          <a:noFill/>
          <a:ln>
            <a:noFill/>
          </a:ln>
        </p:spPr>
        <p:txBody>
          <a:bodyPr wrap="square" lIns="0" tIns="0" rIns="0" bIns="0" rtlCol="0">
            <a:spAutoFit/>
          </a:bodyPr>
          <a:lstStyle/>
          <a:p>
            <a:pPr marL="0" marR="0" lvl="0" indent="0" algn="l" defTabSz="447342" rtl="0" eaLnBrk="1" fontAlgn="auto" latinLnBrk="0" hangingPunct="1">
              <a:lnSpc>
                <a:spcPct val="100000"/>
              </a:lnSpc>
              <a:spcBef>
                <a:spcPts val="0"/>
              </a:spcBef>
              <a:spcAft>
                <a:spcPts val="0"/>
              </a:spcAft>
              <a:buClrTx/>
              <a:buSzTx/>
              <a:buFontTx/>
              <a:buNone/>
              <a:tabLst/>
              <a:defRPr/>
            </a:pPr>
            <a:r>
              <a:rPr kumimoji="1" lang="ja-JP" altLang="en-US" sz="881" b="0" i="0" u="none" strike="noStrike" kern="1200" cap="none" spc="0" normalizeH="0" baseline="0" noProof="0" dirty="0">
                <a:ln>
                  <a:noFill/>
                </a:ln>
                <a:solidFill>
                  <a:prstClr val="black">
                    <a:lumMod val="85000"/>
                    <a:lumOff val="15000"/>
                  </a:prstClr>
                </a:solidFill>
                <a:effectLst/>
                <a:uLnTx/>
                <a:uFillTx/>
                <a:latin typeface="HGS創英角ｺﾞｼｯｸUB" panose="020B0900000000000000" pitchFamily="50" charset="-128"/>
                <a:ea typeface="HGS創英角ｺﾞｼｯｸUB" panose="020B0900000000000000" pitchFamily="50" charset="-128"/>
                <a:cs typeface="+mn-cs"/>
              </a:rPr>
              <a:t>文部科学省 特設ホームページ</a:t>
            </a:r>
            <a:endParaRPr kumimoji="1" lang="en-US" altLang="ja-JP" sz="881" b="0" i="0" u="none" strike="noStrike" kern="1200" cap="none" spc="0" normalizeH="0" baseline="0" noProof="0" dirty="0">
              <a:ln>
                <a:noFill/>
              </a:ln>
              <a:solidFill>
                <a:prstClr val="black">
                  <a:lumMod val="85000"/>
                  <a:lumOff val="15000"/>
                </a:prstClr>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447342" rtl="0" eaLnBrk="1" fontAlgn="auto" latinLnBrk="0" hangingPunct="1">
              <a:lnSpc>
                <a:spcPct val="100000"/>
              </a:lnSpc>
              <a:spcBef>
                <a:spcPts val="0"/>
              </a:spcBef>
              <a:spcAft>
                <a:spcPts val="0"/>
              </a:spcAft>
              <a:buClrTx/>
              <a:buSzTx/>
              <a:buFontTx/>
              <a:buNone/>
              <a:tabLst/>
              <a:defRPr/>
            </a:pPr>
            <a:r>
              <a:rPr kumimoji="0" lang="ja-JP" altLang="en-US" sz="1174" b="0" i="0" u="none" strike="noStrike" kern="1200" cap="none" spc="0" normalizeH="0" baseline="0" noProof="0" dirty="0">
                <a:ln>
                  <a:noFill/>
                </a:ln>
                <a:solidFill>
                  <a:srgbClr val="4F6228"/>
                </a:solidFill>
                <a:effectLst/>
                <a:uLnTx/>
                <a:uFillTx/>
                <a:latin typeface="HGS創英角ｺﾞｼｯｸUB" panose="020B0900000000000000" pitchFamily="50" charset="-128"/>
                <a:ea typeface="HGS創英角ｺﾞｼｯｸUB" panose="020B0900000000000000" pitchFamily="50" charset="-128"/>
                <a:cs typeface="+mn-cs"/>
              </a:rPr>
              <a:t>「学びたい気持ちを応援します」</a:t>
            </a:r>
            <a:endParaRPr kumimoji="0" lang="en-US" altLang="ja-JP" sz="1174" b="0" i="0" u="none" strike="noStrike" kern="1200" cap="none" spc="0" normalizeH="0" baseline="0" noProof="0" dirty="0">
              <a:ln>
                <a:noFill/>
              </a:ln>
              <a:solidFill>
                <a:srgbClr val="4F6228"/>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447342" rtl="0" eaLnBrk="1" fontAlgn="auto" latinLnBrk="0" hangingPunct="1">
              <a:lnSpc>
                <a:spcPct val="100000"/>
              </a:lnSpc>
              <a:spcBef>
                <a:spcPts val="0"/>
              </a:spcBef>
              <a:spcAft>
                <a:spcPts val="0"/>
              </a:spcAft>
              <a:buClrTx/>
              <a:buSzTx/>
              <a:buFontTx/>
              <a:buNone/>
              <a:tabLst/>
              <a:defRPr/>
            </a:pPr>
            <a:r>
              <a:rPr kumimoji="1" lang="ja-JP" altLang="en-US" sz="881" b="0" i="0" u="none" strike="noStrike" kern="1200" cap="none" spc="0" normalizeH="0" baseline="0" noProof="0" dirty="0">
                <a:ln>
                  <a:noFill/>
                </a:ln>
                <a:solidFill>
                  <a:srgbClr val="000099"/>
                </a:solidFill>
                <a:effectLst/>
                <a:uLnTx/>
                <a:uFillTx/>
                <a:latin typeface="HGS創英角ｺﾞｼｯｸUB" panose="020B0900000000000000" pitchFamily="50" charset="-128"/>
                <a:ea typeface="HGS創英角ｺﾞｼｯｸUB" panose="020B0900000000000000" pitchFamily="50" charset="-128"/>
                <a:cs typeface="+mn-cs"/>
              </a:rPr>
              <a:t>　</a:t>
            </a:r>
            <a:r>
              <a:rPr kumimoji="1" lang="ja-JP" altLang="en-US" sz="881" b="0" i="0" u="none" strike="noStrike" kern="1200" cap="none" spc="0" normalizeH="0" baseline="0" noProof="0" dirty="0">
                <a:ln>
                  <a:noFill/>
                </a:ln>
                <a:solidFill>
                  <a:prstClr val="black">
                    <a:lumMod val="85000"/>
                    <a:lumOff val="15000"/>
                  </a:prstClr>
                </a:solidFill>
                <a:effectLst/>
                <a:uLnTx/>
                <a:uFillTx/>
                <a:latin typeface="HGS創英角ｺﾞｼｯｸUB" panose="020B0900000000000000" pitchFamily="50" charset="-128"/>
                <a:ea typeface="HGS創英角ｺﾞｼｯｸUB" panose="020B0900000000000000" pitchFamily="50" charset="-128"/>
                <a:cs typeface="+mn-cs"/>
              </a:rPr>
              <a:t>（制度全体の概要をご案内しています。）</a:t>
            </a:r>
            <a:endParaRPr kumimoji="1" lang="en-US" altLang="ja-JP" sz="881" b="0" i="0" u="none" strike="noStrike" kern="1200" cap="none" spc="0" normalizeH="0" baseline="0" noProof="0" dirty="0">
              <a:ln>
                <a:noFill/>
              </a:ln>
              <a:solidFill>
                <a:prstClr val="black">
                  <a:lumMod val="85000"/>
                  <a:lumOff val="15000"/>
                </a:prstClr>
              </a:solidFill>
              <a:effectLst/>
              <a:uLnTx/>
              <a:uFillTx/>
              <a:latin typeface="HGS創英角ｺﾞｼｯｸUB" panose="020B0900000000000000" pitchFamily="50" charset="-128"/>
              <a:ea typeface="HGS創英角ｺﾞｼｯｸUB" panose="020B0900000000000000" pitchFamily="50" charset="-128"/>
              <a:cs typeface="+mn-cs"/>
            </a:endParaRPr>
          </a:p>
        </p:txBody>
      </p:sp>
      <p:pic>
        <p:nvPicPr>
          <p:cNvPr id="31" name="図 30">
            <a:extLst>
              <a:ext uri="{FF2B5EF4-FFF2-40B4-BE49-F238E27FC236}">
                <a16:creationId xmlns:a16="http://schemas.microsoft.com/office/drawing/2014/main" id="{FD5D4BC2-E227-470D-882C-A457EECD4B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9082" y="6032263"/>
            <a:ext cx="632980" cy="632980"/>
          </a:xfrm>
          <a:prstGeom prst="rect">
            <a:avLst/>
          </a:prstGeom>
        </p:spPr>
      </p:pic>
      <p:sp>
        <p:nvSpPr>
          <p:cNvPr id="32" name="テキスト ボックス 31"/>
          <p:cNvSpPr txBox="1"/>
          <p:nvPr/>
        </p:nvSpPr>
        <p:spPr>
          <a:xfrm>
            <a:off x="5796314" y="6079914"/>
            <a:ext cx="3124637" cy="451790"/>
          </a:xfrm>
          <a:prstGeom prst="rect">
            <a:avLst/>
          </a:prstGeom>
          <a:noFill/>
          <a:ln>
            <a:noFill/>
          </a:ln>
        </p:spPr>
        <p:txBody>
          <a:bodyPr wrap="square" lIns="0" tIns="0" rIns="0" bIns="0" rtlCol="0">
            <a:spAutoFit/>
          </a:bodyPr>
          <a:lstStyle/>
          <a:p>
            <a:pPr marL="0" marR="0" lvl="0" indent="0" algn="l" defTabSz="447342" rtl="0" eaLnBrk="1" fontAlgn="auto" latinLnBrk="0" hangingPunct="1">
              <a:lnSpc>
                <a:spcPct val="100000"/>
              </a:lnSpc>
              <a:spcBef>
                <a:spcPts val="0"/>
              </a:spcBef>
              <a:spcAft>
                <a:spcPts val="0"/>
              </a:spcAft>
              <a:buClrTx/>
              <a:buSzTx/>
              <a:buFontTx/>
              <a:buNone/>
              <a:tabLst/>
              <a:defRPr/>
            </a:pPr>
            <a:r>
              <a:rPr kumimoji="0" lang="ja-JP" altLang="en-US" sz="881" b="0" i="0" u="none" strike="noStrike" kern="1200" cap="none" spc="0" normalizeH="0" baseline="0" noProof="0" dirty="0">
                <a:ln>
                  <a:noFill/>
                </a:ln>
                <a:solidFill>
                  <a:srgbClr val="4F6228"/>
                </a:solidFill>
                <a:effectLst/>
                <a:uLnTx/>
                <a:uFillTx/>
                <a:latin typeface="HGS創英角ｺﾞｼｯｸUB" panose="020B0900000000000000" pitchFamily="50" charset="-128"/>
                <a:ea typeface="HGS創英角ｺﾞｼｯｸUB" panose="020B0900000000000000" pitchFamily="50" charset="-128"/>
                <a:cs typeface="+mn-cs"/>
              </a:rPr>
              <a:t>日本学生支援機構</a:t>
            </a:r>
            <a:r>
              <a:rPr kumimoji="1" lang="ja-JP" altLang="en-US" sz="881" b="0" i="0" u="none" strike="noStrike" kern="1200" cap="none" spc="0" normalizeH="0" baseline="0" noProof="0" dirty="0">
                <a:ln>
                  <a:noFill/>
                </a:ln>
                <a:solidFill>
                  <a:srgbClr val="4F6228"/>
                </a:solidFill>
                <a:effectLst/>
                <a:uLnTx/>
                <a:uFillTx/>
                <a:latin typeface="HGS創英角ｺﾞｼｯｸUB" panose="020B0900000000000000" pitchFamily="50" charset="-128"/>
                <a:ea typeface="HGS創英角ｺﾞｼｯｸUB" panose="020B0900000000000000" pitchFamily="50" charset="-128"/>
                <a:cs typeface="+mn-cs"/>
              </a:rPr>
              <a:t> 進学資金シミュレーター</a:t>
            </a:r>
            <a:endParaRPr kumimoji="1" lang="en-US" altLang="ja-JP" sz="881" b="0" i="0" u="none" strike="noStrike" kern="1200" cap="none" spc="0" normalizeH="0" baseline="0" noProof="0" dirty="0">
              <a:ln>
                <a:noFill/>
              </a:ln>
              <a:solidFill>
                <a:srgbClr val="4F6228"/>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447342" rtl="0" eaLnBrk="1" fontAlgn="auto" latinLnBrk="0" hangingPunct="1">
              <a:lnSpc>
                <a:spcPct val="100000"/>
              </a:lnSpc>
              <a:spcBef>
                <a:spcPts val="0"/>
              </a:spcBef>
              <a:spcAft>
                <a:spcPts val="0"/>
              </a:spcAft>
              <a:buClrTx/>
              <a:buSzTx/>
              <a:buFontTx/>
              <a:buNone/>
              <a:tabLst/>
              <a:defRPr/>
            </a:pPr>
            <a:r>
              <a:rPr kumimoji="0" lang="ja-JP" altLang="en-US" sz="1174" b="0" i="0" u="none" strike="noStrike" kern="1200" cap="none" spc="0" normalizeH="0" baseline="0" noProof="0" dirty="0">
                <a:ln>
                  <a:noFill/>
                </a:ln>
                <a:solidFill>
                  <a:srgbClr val="4F6228"/>
                </a:solidFill>
                <a:effectLst/>
                <a:uLnTx/>
                <a:uFillTx/>
                <a:latin typeface="HGS創英角ｺﾞｼｯｸUB" panose="020B0900000000000000" pitchFamily="50" charset="-128"/>
                <a:ea typeface="HGS創英角ｺﾞｼｯｸUB" panose="020B0900000000000000" pitchFamily="50" charset="-128"/>
                <a:cs typeface="+mn-cs"/>
              </a:rPr>
              <a:t>「給付奨学金シミュレーション」</a:t>
            </a:r>
            <a:endParaRPr kumimoji="0" lang="en-US" altLang="ja-JP" sz="881" b="0" i="0" u="none" strike="noStrike" kern="1200" cap="none" spc="0" normalizeH="0" baseline="0" noProof="0" dirty="0">
              <a:ln>
                <a:noFill/>
              </a:ln>
              <a:solidFill>
                <a:srgbClr val="4F6228"/>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447342" rtl="0" eaLnBrk="1" fontAlgn="auto" latinLnBrk="0" hangingPunct="1">
              <a:lnSpc>
                <a:spcPct val="100000"/>
              </a:lnSpc>
              <a:spcBef>
                <a:spcPts val="0"/>
              </a:spcBef>
              <a:spcAft>
                <a:spcPts val="0"/>
              </a:spcAft>
              <a:buClrTx/>
              <a:buSzTx/>
              <a:buFontTx/>
              <a:buNone/>
              <a:tabLst/>
              <a:defRPr/>
            </a:pPr>
            <a:r>
              <a:rPr kumimoji="1" lang="ja-JP" altLang="en-US" sz="881" b="0" i="0" u="none" strike="noStrike" kern="1200" cap="none" spc="0" normalizeH="0" baseline="0" noProof="0" dirty="0">
                <a:ln>
                  <a:noFill/>
                </a:ln>
                <a:solidFill>
                  <a:srgbClr val="000099"/>
                </a:solidFill>
                <a:effectLst/>
                <a:uLnTx/>
                <a:uFillTx/>
                <a:latin typeface="HGS創英角ｺﾞｼｯｸUB" panose="020B0900000000000000" pitchFamily="50" charset="-128"/>
                <a:ea typeface="HGS創英角ｺﾞｼｯｸUB" panose="020B0900000000000000" pitchFamily="50" charset="-128"/>
                <a:cs typeface="+mn-cs"/>
              </a:rPr>
              <a:t>　</a:t>
            </a:r>
            <a:r>
              <a:rPr kumimoji="1" lang="ja-JP" altLang="en-US" sz="881" b="0" i="0" u="none" strike="noStrike" kern="1200" cap="none" spc="0" normalizeH="0" baseline="0" noProof="0" dirty="0">
                <a:ln>
                  <a:noFill/>
                </a:ln>
                <a:solidFill>
                  <a:prstClr val="black">
                    <a:lumMod val="85000"/>
                    <a:lumOff val="15000"/>
                  </a:prstClr>
                </a:solidFill>
                <a:effectLst/>
                <a:uLnTx/>
                <a:uFillTx/>
                <a:latin typeface="HGS創英角ｺﾞｼｯｸUB" panose="020B0900000000000000" pitchFamily="50" charset="-128"/>
                <a:ea typeface="HGS創英角ｺﾞｼｯｸUB" panose="020B0900000000000000" pitchFamily="50" charset="-128"/>
                <a:cs typeface="+mn-cs"/>
              </a:rPr>
              <a:t>（自身が対象となるか</a:t>
            </a:r>
            <a:r>
              <a:rPr kumimoji="0" lang="ja-JP" altLang="en-US" sz="881" b="0" i="0" u="none" strike="noStrike" kern="1200" cap="none" spc="0" normalizeH="0" baseline="0" noProof="0" dirty="0">
                <a:ln>
                  <a:noFill/>
                </a:ln>
                <a:solidFill>
                  <a:prstClr val="black">
                    <a:lumMod val="85000"/>
                    <a:lumOff val="15000"/>
                  </a:prstClr>
                </a:solidFill>
                <a:effectLst/>
                <a:uLnTx/>
                <a:uFillTx/>
                <a:latin typeface="HGS創英角ｺﾞｼｯｸUB" panose="020B0900000000000000" pitchFamily="50" charset="-128"/>
                <a:ea typeface="HGS創英角ｺﾞｼｯｸUB" panose="020B0900000000000000" pitchFamily="50" charset="-128"/>
                <a:cs typeface="+mn-cs"/>
              </a:rPr>
              <a:t>などを大まかに調べられます</a:t>
            </a:r>
            <a:r>
              <a:rPr kumimoji="1" lang="ja-JP" altLang="en-US" sz="881" b="0" i="0" u="none" strike="noStrike" kern="1200" cap="none" spc="0" normalizeH="0" baseline="0" noProof="0" dirty="0">
                <a:ln>
                  <a:noFill/>
                </a:ln>
                <a:solidFill>
                  <a:prstClr val="black">
                    <a:lumMod val="85000"/>
                    <a:lumOff val="15000"/>
                  </a:prstClr>
                </a:solidFill>
                <a:effectLst/>
                <a:uLnTx/>
                <a:uFillTx/>
                <a:latin typeface="HGS創英角ｺﾞｼｯｸUB" panose="020B0900000000000000" pitchFamily="50" charset="-128"/>
                <a:ea typeface="HGS創英角ｺﾞｼｯｸUB" panose="020B0900000000000000" pitchFamily="50" charset="-128"/>
                <a:cs typeface="+mn-cs"/>
              </a:rPr>
              <a:t>。）</a:t>
            </a:r>
            <a:endParaRPr kumimoji="1" lang="en-US" altLang="ja-JP" sz="881" b="0" i="0" u="none" strike="noStrike" kern="1200" cap="none" spc="0" normalizeH="0" baseline="0" noProof="0" dirty="0">
              <a:ln>
                <a:noFill/>
              </a:ln>
              <a:solidFill>
                <a:prstClr val="black">
                  <a:lumMod val="85000"/>
                  <a:lumOff val="15000"/>
                </a:prstClr>
              </a:solidFill>
              <a:effectLst/>
              <a:uLnTx/>
              <a:uFillTx/>
              <a:latin typeface="HGS創英角ｺﾞｼｯｸUB" panose="020B0900000000000000" pitchFamily="50" charset="-128"/>
              <a:ea typeface="HGS創英角ｺﾞｼｯｸUB" panose="020B0900000000000000" pitchFamily="50" charset="-128"/>
              <a:cs typeface="+mn-cs"/>
            </a:endParaRPr>
          </a:p>
        </p:txBody>
      </p:sp>
      <p:pic>
        <p:nvPicPr>
          <p:cNvPr id="33" name="図 32">
            <a:extLst>
              <a:ext uri="{FF2B5EF4-FFF2-40B4-BE49-F238E27FC236}">
                <a16:creationId xmlns:a16="http://schemas.microsoft.com/office/drawing/2014/main" id="{A1A79B87-F30C-4E6F-BE40-A27251DA8D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307" y="6024130"/>
            <a:ext cx="641119" cy="641119"/>
          </a:xfrm>
          <a:prstGeom prst="rect">
            <a:avLst/>
          </a:prstGeom>
        </p:spPr>
      </p:pic>
      <p:sp>
        <p:nvSpPr>
          <p:cNvPr id="12" name="テキスト ボックス 11"/>
          <p:cNvSpPr txBox="1"/>
          <p:nvPr/>
        </p:nvSpPr>
        <p:spPr>
          <a:xfrm>
            <a:off x="343091" y="538453"/>
            <a:ext cx="9225429" cy="361509"/>
          </a:xfrm>
          <a:prstGeom prst="rect">
            <a:avLst/>
          </a:prstGeom>
          <a:noFill/>
        </p:spPr>
        <p:txBody>
          <a:bodyPr wrap="square" lIns="0" tIns="0" rIns="0" bIns="0" rtlCol="0">
            <a:spAutoFit/>
          </a:bodyPr>
          <a:lstStyle/>
          <a:p>
            <a:pPr marL="0" marR="0" lvl="0" indent="0" algn="ctr" defTabSz="447342" rtl="0" eaLnBrk="1" fontAlgn="auto" latinLnBrk="0" hangingPunct="1">
              <a:lnSpc>
                <a:spcPct val="100000"/>
              </a:lnSpc>
              <a:spcBef>
                <a:spcPts val="0"/>
              </a:spcBef>
              <a:spcAft>
                <a:spcPts val="0"/>
              </a:spcAft>
              <a:buClrTx/>
              <a:buSzTx/>
              <a:buFontTx/>
              <a:buNone/>
              <a:tabLst/>
              <a:defRPr/>
            </a:pPr>
            <a:r>
              <a:rPr kumimoji="0" lang="ja-JP" altLang="en-US" sz="2349" b="0" i="0" u="none" strike="noStrike" kern="1200" cap="none" spc="0" normalizeH="0" baseline="0" noProof="0" dirty="0">
                <a:ln>
                  <a:noFill/>
                </a:ln>
                <a:solidFill>
                  <a:srgbClr val="4F6228"/>
                </a:solidFill>
                <a:effectLst/>
                <a:uLnTx/>
                <a:uFillTx/>
                <a:latin typeface="HGS創英角ｺﾞｼｯｸUB" panose="020B0900000000000000" pitchFamily="50" charset="-128"/>
                <a:ea typeface="HGS創英角ｺﾞｼｯｸUB" panose="020B0900000000000000" pitchFamily="50" charset="-128"/>
                <a:cs typeface="+mn-cs"/>
              </a:rPr>
              <a:t>新制度の周知にあたっての高校・中学校等の皆様方</a:t>
            </a:r>
            <a:r>
              <a:rPr kumimoji="0" lang="ja-JP" altLang="ja-JP" sz="2349" b="0" i="0" u="none" strike="noStrike" kern="1200" cap="none" spc="0" normalizeH="0" baseline="0" noProof="0" dirty="0">
                <a:ln>
                  <a:noFill/>
                </a:ln>
                <a:solidFill>
                  <a:srgbClr val="4F6228"/>
                </a:solidFill>
                <a:effectLst/>
                <a:uLnTx/>
                <a:uFillTx/>
                <a:latin typeface="HGS創英角ｺﾞｼｯｸUB" panose="020B0900000000000000" pitchFamily="50" charset="-128"/>
                <a:ea typeface="HGS創英角ｺﾞｼｯｸUB" panose="020B0900000000000000" pitchFamily="50" charset="-128"/>
                <a:cs typeface="+mn-cs"/>
              </a:rPr>
              <a:t>へのお願い</a:t>
            </a:r>
            <a:endParaRPr kumimoji="1" lang="ja-JP" altLang="en-US" sz="2349" b="0" i="0" u="none" strike="noStrike" kern="1200" cap="none" spc="0" normalizeH="0" baseline="0" noProof="0" dirty="0">
              <a:ln>
                <a:noFill/>
              </a:ln>
              <a:solidFill>
                <a:srgbClr val="4F6228"/>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7" name="テキスト ボックス 26"/>
          <p:cNvSpPr txBox="1"/>
          <p:nvPr/>
        </p:nvSpPr>
        <p:spPr>
          <a:xfrm>
            <a:off x="8163173" y="404664"/>
            <a:ext cx="1515556" cy="135550"/>
          </a:xfrm>
          <a:prstGeom prst="rect">
            <a:avLst/>
          </a:prstGeom>
          <a:noFill/>
          <a:ln w="6350">
            <a:solidFill>
              <a:srgbClr val="595959"/>
            </a:solidFill>
          </a:ln>
        </p:spPr>
        <p:txBody>
          <a:bodyPr wrap="square" lIns="0" tIns="0" rIns="0" bIns="0" rtlCol="0">
            <a:spAutoFit/>
          </a:bodyPr>
          <a:lstStyle/>
          <a:p>
            <a:pPr marL="0" marR="0" lvl="0" indent="0" algn="ctr" defTabSz="447342" rtl="0" eaLnBrk="1" fontAlgn="auto" latinLnBrk="0" hangingPunct="1">
              <a:lnSpc>
                <a:spcPct val="100000"/>
              </a:lnSpc>
              <a:spcBef>
                <a:spcPts val="0"/>
              </a:spcBef>
              <a:spcAft>
                <a:spcPts val="0"/>
              </a:spcAft>
              <a:buClrTx/>
              <a:buSzTx/>
              <a:buFontTx/>
              <a:buNone/>
              <a:tabLst/>
              <a:defRPr/>
            </a:pPr>
            <a:r>
              <a:rPr kumimoji="0" lang="ja-JP" altLang="en-US" sz="881" b="0" i="0" u="none" strike="noStrike" kern="1200" cap="none" spc="0" normalizeH="0" baseline="0" noProof="0" dirty="0">
                <a:ln>
                  <a:noFill/>
                </a:ln>
                <a:solidFill>
                  <a:prstClr val="black">
                    <a:lumMod val="65000"/>
                    <a:lumOff val="35000"/>
                  </a:prstClr>
                </a:solidFill>
                <a:effectLst/>
                <a:uLnTx/>
                <a:uFillTx/>
                <a:latin typeface="HGS創英角ｺﾞｼｯｸUB" panose="020B0900000000000000" pitchFamily="50" charset="-128"/>
                <a:ea typeface="HGS創英角ｺﾞｼｯｸUB" panose="020B0900000000000000" pitchFamily="50" charset="-128"/>
                <a:cs typeface="+mn-cs"/>
              </a:rPr>
              <a:t>高等教育の修学支援新制度</a:t>
            </a:r>
            <a:endParaRPr kumimoji="1" lang="ja-JP" altLang="en-US" sz="881" b="0" i="0" u="none" strike="noStrike" kern="1200" cap="none" spc="0" normalizeH="0" baseline="0" noProof="0" dirty="0">
              <a:ln>
                <a:noFill/>
              </a:ln>
              <a:solidFill>
                <a:prstClr val="black">
                  <a:lumMod val="65000"/>
                  <a:lumOff val="35000"/>
                </a:prstClr>
              </a:solidFill>
              <a:effectLst/>
              <a:uLnTx/>
              <a:uFillTx/>
              <a:latin typeface="HGS創英角ｺﾞｼｯｸUB" panose="020B0900000000000000" pitchFamily="50" charset="-128"/>
              <a:ea typeface="HGS創英角ｺﾞｼｯｸUB" panose="020B0900000000000000" pitchFamily="50" charset="-128"/>
              <a:cs typeface="+mn-cs"/>
            </a:endParaRPr>
          </a:p>
        </p:txBody>
      </p:sp>
      <p:grpSp>
        <p:nvGrpSpPr>
          <p:cNvPr id="7" name="グループ化 6">
            <a:extLst>
              <a:ext uri="{FF2B5EF4-FFF2-40B4-BE49-F238E27FC236}">
                <a16:creationId xmlns:a16="http://schemas.microsoft.com/office/drawing/2014/main" id="{0CF86123-A235-0D8C-5C69-1AF2A42CB2A0}"/>
              </a:ext>
            </a:extLst>
          </p:cNvPr>
          <p:cNvGrpSpPr/>
          <p:nvPr/>
        </p:nvGrpSpPr>
        <p:grpSpPr>
          <a:xfrm>
            <a:off x="480911" y="2785026"/>
            <a:ext cx="9086945" cy="862688"/>
            <a:chOff x="480911" y="3061969"/>
            <a:chExt cx="9086945" cy="862688"/>
          </a:xfrm>
        </p:grpSpPr>
        <p:sp>
          <p:nvSpPr>
            <p:cNvPr id="19" name="テキスト ボックス 18"/>
            <p:cNvSpPr txBox="1"/>
            <p:nvPr/>
          </p:nvSpPr>
          <p:spPr>
            <a:xfrm>
              <a:off x="480911" y="3061969"/>
              <a:ext cx="8759820" cy="240835"/>
            </a:xfrm>
            <a:prstGeom prst="rect">
              <a:avLst/>
            </a:prstGeom>
            <a:noFill/>
            <a:ln w="6350">
              <a:solidFill>
                <a:srgbClr val="4F6228"/>
              </a:solidFill>
            </a:ln>
          </p:spPr>
          <p:txBody>
            <a:bodyPr wrap="square" lIns="0" tIns="0" rIns="0" bIns="0" rtlCol="0">
              <a:spAutoFit/>
            </a:bodyPr>
            <a:lstStyle/>
            <a:p>
              <a:pPr marL="0" marR="0" lvl="0" indent="0" algn="l" defTabSz="447342" rtl="0" eaLnBrk="1" fontAlgn="auto" latinLnBrk="0" hangingPunct="1">
                <a:lnSpc>
                  <a:spcPct val="100000"/>
                </a:lnSpc>
                <a:spcBef>
                  <a:spcPts val="0"/>
                </a:spcBef>
                <a:spcAft>
                  <a:spcPts val="0"/>
                </a:spcAft>
                <a:buClrTx/>
                <a:buSzTx/>
                <a:buFontTx/>
                <a:buNone/>
                <a:tabLst/>
                <a:defRPr/>
              </a:pPr>
              <a:r>
                <a:rPr kumimoji="0" lang="ja-JP" altLang="en-US" sz="1565" b="0" i="0" u="none" strike="noStrike" kern="1200" cap="none" spc="0" normalizeH="0" baseline="0" noProof="0" dirty="0">
                  <a:ln>
                    <a:noFill/>
                  </a:ln>
                  <a:solidFill>
                    <a:srgbClr val="9BBB59">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　　　　</a:t>
              </a:r>
              <a:r>
                <a:rPr kumimoji="0" lang="ja-JP" altLang="en-US" sz="1565" b="0" i="0" u="none" strike="noStrike" kern="1200" cap="none" spc="0" normalizeH="0" baseline="0" noProof="0" dirty="0">
                  <a:ln>
                    <a:noFill/>
                  </a:ln>
                  <a:solidFill>
                    <a:srgbClr val="4F6228"/>
                  </a:solidFill>
                  <a:effectLst/>
                  <a:uLnTx/>
                  <a:uFillTx/>
                  <a:latin typeface="HGS創英角ｺﾞｼｯｸUB" panose="020B0900000000000000" pitchFamily="50" charset="-128"/>
                  <a:ea typeface="HGS創英角ｺﾞｼｯｸUB" panose="020B0900000000000000" pitchFamily="50" charset="-128"/>
                  <a:cs typeface="+mn-cs"/>
                </a:rPr>
                <a:t>      高校１・２年生や中学生などにも周知を！</a:t>
              </a:r>
              <a:endParaRPr kumimoji="1" lang="ja-JP" altLang="en-US" sz="1565" b="0" i="0" u="none" strike="noStrike" kern="1200" cap="none" spc="0" normalizeH="0" baseline="0" noProof="0" dirty="0">
                <a:ln>
                  <a:noFill/>
                </a:ln>
                <a:solidFill>
                  <a:srgbClr val="4F6228"/>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7" name="テキスト ボックス 16"/>
            <p:cNvSpPr txBox="1"/>
            <p:nvPr/>
          </p:nvSpPr>
          <p:spPr>
            <a:xfrm>
              <a:off x="480912" y="3063114"/>
              <a:ext cx="997712" cy="240835"/>
            </a:xfrm>
            <a:prstGeom prst="rect">
              <a:avLst/>
            </a:prstGeom>
            <a:solidFill>
              <a:srgbClr val="4F6228"/>
            </a:solidFill>
          </p:spPr>
          <p:txBody>
            <a:bodyPr wrap="square" lIns="0" tIns="0" rIns="0" bIns="0" rtlCol="0">
              <a:spAutoFit/>
            </a:bodyPr>
            <a:lstStyle/>
            <a:p>
              <a:pPr marL="0" marR="0" lvl="0" indent="0" algn="ctr" defTabSz="447342" rtl="0" eaLnBrk="1" fontAlgn="auto" latinLnBrk="0" hangingPunct="1">
                <a:lnSpc>
                  <a:spcPct val="100000"/>
                </a:lnSpc>
                <a:spcBef>
                  <a:spcPts val="0"/>
                </a:spcBef>
                <a:spcAft>
                  <a:spcPts val="0"/>
                </a:spcAft>
                <a:buClrTx/>
                <a:buSzTx/>
                <a:buFontTx/>
                <a:buNone/>
                <a:tabLst/>
                <a:defRPr/>
              </a:pPr>
              <a:r>
                <a:rPr kumimoji="0" lang="ja-JP" altLang="en-US" sz="1565"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ポイント②</a:t>
              </a:r>
              <a:endParaRPr kumimoji="1" lang="ja-JP" altLang="en-US" sz="1565"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8" name="テキスト ボックス 17"/>
            <p:cNvSpPr txBox="1"/>
            <p:nvPr/>
          </p:nvSpPr>
          <p:spPr>
            <a:xfrm>
              <a:off x="1478622" y="3425719"/>
              <a:ext cx="7762109" cy="397288"/>
            </a:xfrm>
            <a:prstGeom prst="rect">
              <a:avLst/>
            </a:prstGeom>
            <a:noFill/>
          </p:spPr>
          <p:txBody>
            <a:bodyPr wrap="square" lIns="0" tIns="0" rIns="0" bIns="0" rtlCol="0">
              <a:spAutoFit/>
            </a:bodyPr>
            <a:lstStyle/>
            <a:p>
              <a:pPr marL="0" marR="0" lvl="0" indent="0" algn="l" defTabSz="447342" rtl="0" eaLnBrk="1" fontAlgn="auto" latinLnBrk="0" hangingPunct="1">
                <a:lnSpc>
                  <a:spcPct val="120000"/>
                </a:lnSpc>
                <a:spcBef>
                  <a:spcPts val="0"/>
                </a:spcBef>
                <a:spcAft>
                  <a:spcPts val="0"/>
                </a:spcAft>
                <a:buClrTx/>
                <a:buSzTx/>
                <a:buFontTx/>
                <a:buNone/>
                <a:tabLst/>
                <a:defRPr/>
              </a:pPr>
              <a:r>
                <a:rPr kumimoji="1" lang="ja-JP" altLang="en-US" sz="107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大学等への進学を考えている</a:t>
              </a:r>
              <a:r>
                <a:rPr kumimoji="1" lang="ja-JP" altLang="en-US" sz="1076" b="0" i="0" u="heavy" strike="noStrike" kern="1200" cap="none" spc="0" normalizeH="0" baseline="0" noProof="0" dirty="0">
                  <a:ln>
                    <a:noFill/>
                  </a:ln>
                  <a:solidFill>
                    <a:prstClr val="black"/>
                  </a:solidFill>
                  <a:effectLst/>
                  <a:uLnTx/>
                  <a:uFill>
                    <a:solidFill>
                      <a:srgbClr val="FF0000"/>
                    </a:solidFill>
                  </a:uFill>
                  <a:latin typeface="メイリオ" panose="020B0604030504040204" pitchFamily="50" charset="-128"/>
                  <a:ea typeface="メイリオ" panose="020B0604030504040204" pitchFamily="50" charset="-128"/>
                  <a:cs typeface="+mn-cs"/>
                </a:rPr>
                <a:t>高校１・２年生や中学生など</a:t>
              </a:r>
              <a:r>
                <a:rPr kumimoji="1" lang="ja-JP" altLang="en-US" sz="1076" b="0" i="0" u="heavy" strike="noStrike" kern="1200" cap="none" spc="0" normalizeH="0" baseline="30000" noProof="0" dirty="0">
                  <a:ln>
                    <a:noFill/>
                  </a:ln>
                  <a:solidFill>
                    <a:prstClr val="black"/>
                  </a:solidFill>
                  <a:effectLst/>
                  <a:uLnTx/>
                  <a:uFill>
                    <a:solidFill>
                      <a:srgbClr val="FF0000"/>
                    </a:solidFill>
                  </a:uFill>
                  <a:latin typeface="メイリオ" panose="020B0604030504040204" pitchFamily="50" charset="-128"/>
                  <a:ea typeface="メイリオ" panose="020B0604030504040204" pitchFamily="50" charset="-128"/>
                  <a:cs typeface="+mn-cs"/>
                </a:rPr>
                <a:t>（注）</a:t>
              </a:r>
              <a:r>
                <a:rPr kumimoji="1" lang="ja-JP" altLang="en-US" sz="1076" b="0" i="0" u="heavy" strike="noStrike" kern="1200" cap="none" spc="0" normalizeH="0" baseline="0" noProof="0" dirty="0">
                  <a:ln>
                    <a:noFill/>
                  </a:ln>
                  <a:solidFill>
                    <a:prstClr val="black"/>
                  </a:solidFill>
                  <a:effectLst/>
                  <a:uLnTx/>
                  <a:uFill>
                    <a:solidFill>
                      <a:srgbClr val="FF0000"/>
                    </a:solidFill>
                  </a:uFill>
                  <a:latin typeface="メイリオ" panose="020B0604030504040204" pitchFamily="50" charset="-128"/>
                  <a:ea typeface="メイリオ" panose="020B0604030504040204" pitchFamily="50" charset="-128"/>
                  <a:cs typeface="+mn-cs"/>
                </a:rPr>
                <a:t>にも、本制度を知っていただきたい</a:t>
              </a:r>
              <a:r>
                <a:rPr kumimoji="1" lang="ja-JP" altLang="en-US" sz="1076" b="0" i="0" u="none" strike="noStrike" kern="1200" cap="none" spc="0" normalizeH="0" baseline="0" noProof="0" dirty="0">
                  <a:ln>
                    <a:noFill/>
                  </a:ln>
                  <a:solidFill>
                    <a:prstClr val="black"/>
                  </a:solidFill>
                  <a:effectLst/>
                  <a:uLnTx/>
                  <a:uFill>
                    <a:solidFill>
                      <a:srgbClr val="FF0000"/>
                    </a:solidFill>
                  </a:uFill>
                  <a:latin typeface="メイリオ" panose="020B0604030504040204" pitchFamily="50" charset="-128"/>
                  <a:ea typeface="メイリオ" panose="020B0604030504040204" pitchFamily="50" charset="-128"/>
                  <a:cs typeface="+mn-cs"/>
                </a:rPr>
                <a:t>と思います</a:t>
              </a:r>
              <a:r>
                <a:rPr kumimoji="1" lang="ja-JP" altLang="en-US" sz="107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。日頃の進路指導に際して、本制度を生徒にご周知ください。</a:t>
              </a:r>
            </a:p>
          </p:txBody>
        </p:sp>
        <p:sp>
          <p:nvSpPr>
            <p:cNvPr id="29" name="テキスト ボックス 28"/>
            <p:cNvSpPr txBox="1"/>
            <p:nvPr/>
          </p:nvSpPr>
          <p:spPr>
            <a:xfrm>
              <a:off x="5110937" y="3653557"/>
              <a:ext cx="4456919" cy="271100"/>
            </a:xfrm>
            <a:prstGeom prst="rect">
              <a:avLst/>
            </a:prstGeom>
            <a:noFill/>
          </p:spPr>
          <p:txBody>
            <a:bodyPr wrap="square" lIns="0" tIns="0" rIns="0" bIns="0" rtlCol="0">
              <a:spAutoFit/>
            </a:bodyPr>
            <a:lstStyle/>
            <a:p>
              <a:pPr marL="0" marR="0" lvl="0" indent="0" algn="l" defTabSz="447342" rtl="0" eaLnBrk="1" fontAlgn="auto" latinLnBrk="0" hangingPunct="1">
                <a:lnSpc>
                  <a:spcPct val="100000"/>
                </a:lnSpc>
                <a:spcBef>
                  <a:spcPts val="0"/>
                </a:spcBef>
                <a:spcAft>
                  <a:spcPts val="0"/>
                </a:spcAft>
                <a:buClrTx/>
                <a:buSzTx/>
                <a:buFontTx/>
                <a:buNone/>
                <a:tabLst/>
                <a:defRPr/>
              </a:pPr>
              <a:r>
                <a:rPr kumimoji="1" lang="ja-JP" altLang="en-US" sz="88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（注）</a:t>
              </a:r>
              <a:r>
                <a:rPr kumimoji="1" lang="ja-JP" altLang="en-US" sz="881" b="0"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高等専門学校（</a:t>
              </a:r>
              <a:r>
                <a:rPr kumimoji="1" lang="en-US" altLang="ja-JP" sz="881" b="0"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881" b="0"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881" b="0"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881" b="0"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年次）の学生、中等教育学校の前期課程・後期課程、</a:t>
              </a:r>
              <a:endParaRPr kumimoji="1" lang="en-US" altLang="ja-JP" sz="881" b="0"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47342" rtl="0" eaLnBrk="1" fontAlgn="auto" latinLnBrk="0" hangingPunct="1">
                <a:lnSpc>
                  <a:spcPct val="100000"/>
                </a:lnSpc>
                <a:spcBef>
                  <a:spcPts val="0"/>
                </a:spcBef>
                <a:spcAft>
                  <a:spcPts val="0"/>
                </a:spcAft>
                <a:buClrTx/>
                <a:buSzTx/>
                <a:buFontTx/>
                <a:buNone/>
                <a:tabLst/>
                <a:defRPr/>
              </a:pPr>
              <a:r>
                <a:rPr kumimoji="1" lang="ja-JP" altLang="en-US" sz="88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881" b="0"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特別支援学校の高等部・中等部、専修学校の高等課程の生徒を含みます</a:t>
              </a:r>
              <a:r>
                <a:rPr kumimoji="1" lang="ja-JP" altLang="en-US" sz="88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grpSp>
      <p:grpSp>
        <p:nvGrpSpPr>
          <p:cNvPr id="5" name="グループ化 4">
            <a:extLst>
              <a:ext uri="{FF2B5EF4-FFF2-40B4-BE49-F238E27FC236}">
                <a16:creationId xmlns:a16="http://schemas.microsoft.com/office/drawing/2014/main" id="{81D736DC-A4E8-C925-5DC2-1ABC3EA9E336}"/>
              </a:ext>
            </a:extLst>
          </p:cNvPr>
          <p:cNvGrpSpPr/>
          <p:nvPr/>
        </p:nvGrpSpPr>
        <p:grpSpPr>
          <a:xfrm>
            <a:off x="480910" y="3820795"/>
            <a:ext cx="9165313" cy="1002273"/>
            <a:chOff x="1496032" y="2030635"/>
            <a:chExt cx="9165313" cy="1002273"/>
          </a:xfrm>
        </p:grpSpPr>
        <p:sp>
          <p:nvSpPr>
            <p:cNvPr id="16" name="テキスト ボックス 15"/>
            <p:cNvSpPr txBox="1"/>
            <p:nvPr/>
          </p:nvSpPr>
          <p:spPr>
            <a:xfrm>
              <a:off x="1496032" y="2030635"/>
              <a:ext cx="8759820" cy="481670"/>
            </a:xfrm>
            <a:prstGeom prst="rect">
              <a:avLst/>
            </a:prstGeom>
            <a:noFill/>
            <a:ln w="6350">
              <a:solidFill>
                <a:srgbClr val="4F6228"/>
              </a:solidFill>
            </a:ln>
          </p:spPr>
          <p:txBody>
            <a:bodyPr wrap="square" lIns="0" tIns="0" rIns="0" bIns="0" rtlCol="0">
              <a:spAutoFit/>
            </a:bodyPr>
            <a:lstStyle/>
            <a:p>
              <a:pPr marL="0" marR="0" lvl="0" indent="0" algn="l" defTabSz="447342" rtl="0" eaLnBrk="1" fontAlgn="auto" latinLnBrk="0" hangingPunct="1">
                <a:lnSpc>
                  <a:spcPct val="100000"/>
                </a:lnSpc>
                <a:spcBef>
                  <a:spcPts val="0"/>
                </a:spcBef>
                <a:spcAft>
                  <a:spcPts val="0"/>
                </a:spcAft>
                <a:buClrTx/>
                <a:buSzTx/>
                <a:buFontTx/>
                <a:buNone/>
                <a:tabLst/>
                <a:defRPr/>
              </a:pPr>
              <a:r>
                <a:rPr kumimoji="0" lang="ja-JP" altLang="en-US" sz="1565" b="0" i="0" u="none" strike="noStrike" kern="1200" cap="none" spc="0" normalizeH="0" baseline="0" noProof="0" dirty="0">
                  <a:ln>
                    <a:noFill/>
                  </a:ln>
                  <a:solidFill>
                    <a:srgbClr val="9BBB59">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　　　　     </a:t>
              </a:r>
              <a:r>
                <a:rPr kumimoji="0" lang="en-US" altLang="ja-JP" sz="1565" b="0" i="0" u="none" strike="noStrike" kern="1200" cap="none" spc="0" normalizeH="0" baseline="0" noProof="0" dirty="0">
                  <a:ln>
                    <a:noFill/>
                  </a:ln>
                  <a:solidFill>
                    <a:srgbClr val="4F6228"/>
                  </a:solidFill>
                  <a:effectLst/>
                  <a:uLnTx/>
                  <a:uFillTx/>
                  <a:latin typeface="HGS創英角ｺﾞｼｯｸUB" panose="020B0900000000000000" pitchFamily="50" charset="-128"/>
                  <a:ea typeface="HGS創英角ｺﾞｼｯｸUB" panose="020B0900000000000000" pitchFamily="50" charset="-128"/>
                  <a:cs typeface="+mn-cs"/>
                </a:rPr>
                <a:t> </a:t>
              </a:r>
              <a:r>
                <a:rPr kumimoji="0" lang="ja-JP" altLang="en-US" sz="1565" b="0" i="0" u="none" strike="noStrike" kern="1200" cap="none" spc="0" normalizeH="0" baseline="0" noProof="0" dirty="0">
                  <a:ln>
                    <a:noFill/>
                  </a:ln>
                  <a:solidFill>
                    <a:srgbClr val="4F6228"/>
                  </a:solidFill>
                  <a:effectLst/>
                  <a:uLnTx/>
                  <a:uFillTx/>
                  <a:latin typeface="HGS創英角ｺﾞｼｯｸUB" panose="020B0900000000000000" pitchFamily="50" charset="-128"/>
                  <a:ea typeface="HGS創英角ｺﾞｼｯｸUB" panose="020B0900000000000000" pitchFamily="50" charset="-128"/>
                  <a:cs typeface="+mn-cs"/>
                </a:rPr>
                <a:t>進学前の予約採用に申し込めなかった方でも、進学後の在学採用に申し込むことが</a:t>
              </a:r>
              <a:endParaRPr kumimoji="0" lang="en-US" altLang="ja-JP" sz="1565" b="0" i="0" u="none" strike="noStrike" kern="1200" cap="none" spc="0" normalizeH="0" baseline="0" noProof="0" dirty="0">
                <a:ln>
                  <a:noFill/>
                </a:ln>
                <a:solidFill>
                  <a:srgbClr val="4F6228"/>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447342" rtl="0" eaLnBrk="1" fontAlgn="auto" latinLnBrk="0" hangingPunct="1">
                <a:lnSpc>
                  <a:spcPct val="100000"/>
                </a:lnSpc>
                <a:spcBef>
                  <a:spcPts val="0"/>
                </a:spcBef>
                <a:spcAft>
                  <a:spcPts val="0"/>
                </a:spcAft>
                <a:buClrTx/>
                <a:buSzTx/>
                <a:buFontTx/>
                <a:buNone/>
                <a:tabLst/>
                <a:defRPr/>
              </a:pPr>
              <a:r>
                <a:rPr kumimoji="0" lang="ja-JP" altLang="en-US" sz="1565" b="0" i="0" u="none" strike="noStrike" kern="1200" cap="none" spc="0" normalizeH="0" baseline="0" noProof="0" dirty="0">
                  <a:ln>
                    <a:noFill/>
                  </a:ln>
                  <a:solidFill>
                    <a:srgbClr val="4F6228"/>
                  </a:solidFill>
                  <a:effectLst/>
                  <a:uLnTx/>
                  <a:uFillTx/>
                  <a:latin typeface="HGS創英角ｺﾞｼｯｸUB" panose="020B0900000000000000" pitchFamily="50" charset="-128"/>
                  <a:ea typeface="HGS創英角ｺﾞｼｯｸUB" panose="020B0900000000000000" pitchFamily="50" charset="-128"/>
                  <a:cs typeface="+mn-cs"/>
                </a:rPr>
                <a:t>　　　　　　できます。</a:t>
              </a:r>
              <a:endParaRPr kumimoji="1" lang="ja-JP" altLang="en-US" sz="1174" b="0" i="0" u="none" strike="noStrike" kern="1200" cap="none" spc="0" normalizeH="0" baseline="0" noProof="0" dirty="0">
                <a:ln>
                  <a:noFill/>
                </a:ln>
                <a:solidFill>
                  <a:srgbClr val="4F6228"/>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5" name="テキスト ボックス 14"/>
            <p:cNvSpPr txBox="1"/>
            <p:nvPr/>
          </p:nvSpPr>
          <p:spPr>
            <a:xfrm>
              <a:off x="2496040" y="2642352"/>
              <a:ext cx="8165305" cy="390556"/>
            </a:xfrm>
            <a:prstGeom prst="rect">
              <a:avLst/>
            </a:prstGeom>
            <a:noFill/>
          </p:spPr>
          <p:txBody>
            <a:bodyPr wrap="square" lIns="0" tIns="0" rIns="0" bIns="0" rtlCol="0">
              <a:spAutoFit/>
            </a:bodyPr>
            <a:lstStyle/>
            <a:p>
              <a:pPr marL="0" marR="0" lvl="0" indent="0" algn="l" defTabSz="447342" rtl="0" eaLnBrk="1" fontAlgn="auto" latinLnBrk="0" hangingPunct="1">
                <a:lnSpc>
                  <a:spcPct val="120000"/>
                </a:lnSpc>
                <a:spcBef>
                  <a:spcPts val="0"/>
                </a:spcBef>
                <a:spcAft>
                  <a:spcPts val="0"/>
                </a:spcAft>
                <a:buClrTx/>
                <a:buSzTx/>
                <a:buFontTx/>
                <a:buNone/>
                <a:tabLst/>
                <a:defRPr/>
              </a:pPr>
              <a:r>
                <a:rPr kumimoji="1" lang="en-US" altLang="ja-JP" sz="10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0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予約採用（在学前の採用）の申込受付は、</a:t>
              </a:r>
              <a:r>
                <a:rPr kumimoji="1" lang="en-US" altLang="ja-JP" sz="10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a:t>
              </a:r>
              <a:r>
                <a:rPr kumimoji="1" lang="ja-JP" altLang="en-US" sz="10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月から</a:t>
              </a:r>
              <a:r>
                <a:rPr kumimoji="1" lang="en-US" altLang="ja-JP" sz="10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7</a:t>
              </a:r>
              <a:r>
                <a:rPr kumimoji="1" lang="ja-JP" altLang="en-US" sz="10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月末までです。</a:t>
              </a:r>
              <a:endParaRPr kumimoji="1" lang="en-US" altLang="ja-JP" sz="10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47342" rtl="0" eaLnBrk="1" fontAlgn="auto" latinLnBrk="0" hangingPunct="1">
                <a:lnSpc>
                  <a:spcPct val="120000"/>
                </a:lnSpc>
                <a:spcBef>
                  <a:spcPts val="0"/>
                </a:spcBef>
                <a:spcAft>
                  <a:spcPts val="0"/>
                </a:spcAft>
                <a:buClrTx/>
                <a:buSzTx/>
                <a:buFontTx/>
                <a:buNone/>
                <a:tabLst/>
                <a:defRPr/>
              </a:pPr>
              <a:r>
                <a:rPr kumimoji="1" lang="en-US" altLang="ja-JP" sz="10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0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進学後の在学採用は</a:t>
              </a:r>
              <a:r>
                <a:rPr kumimoji="1" lang="en-US" altLang="ja-JP" sz="10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a:t>
              </a:r>
              <a:r>
                <a:rPr kumimoji="1" lang="ja-JP" altLang="en-US" sz="10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月から実施予定です。詳細なスケジュールは進学先の学校にお問い合わせください。</a:t>
              </a:r>
              <a:endParaRPr kumimoji="1" lang="en-US" altLang="ja-JP" sz="108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4" name="テキスト ボックス 33"/>
            <p:cNvSpPr txBox="1"/>
            <p:nvPr/>
          </p:nvSpPr>
          <p:spPr>
            <a:xfrm>
              <a:off x="1498355" y="2039546"/>
              <a:ext cx="997712" cy="238737"/>
            </a:xfrm>
            <a:prstGeom prst="rect">
              <a:avLst/>
            </a:prstGeom>
            <a:solidFill>
              <a:srgbClr val="4F6228"/>
            </a:solidFill>
          </p:spPr>
          <p:txBody>
            <a:bodyPr wrap="square" lIns="0" tIns="0" rIns="0" bIns="0" rtlCol="0" anchor="ctr" anchorCtr="0">
              <a:noAutofit/>
            </a:bodyPr>
            <a:lstStyle/>
            <a:p>
              <a:pPr marL="0" marR="0" lvl="0" indent="0" algn="ctr" defTabSz="447342" rtl="0" eaLnBrk="1" fontAlgn="auto" latinLnBrk="0" hangingPunct="1">
                <a:lnSpc>
                  <a:spcPct val="100000"/>
                </a:lnSpc>
                <a:spcBef>
                  <a:spcPts val="0"/>
                </a:spcBef>
                <a:spcAft>
                  <a:spcPts val="0"/>
                </a:spcAft>
                <a:buClrTx/>
                <a:buSzTx/>
                <a:buFontTx/>
                <a:buNone/>
                <a:tabLst/>
                <a:defRPr/>
              </a:pPr>
              <a:r>
                <a:rPr kumimoji="0" lang="ja-JP" altLang="en-US" sz="1565"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ポイント③</a:t>
              </a:r>
              <a:endParaRPr kumimoji="1" lang="ja-JP" altLang="en-US" sz="1565"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grpSp>
      <p:pic>
        <p:nvPicPr>
          <p:cNvPr id="3" name="図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4360" y="5365687"/>
            <a:ext cx="1116124" cy="998584"/>
          </a:xfrm>
          <a:prstGeom prst="rect">
            <a:avLst/>
          </a:prstGeom>
        </p:spPr>
      </p:pic>
      <p:sp>
        <p:nvSpPr>
          <p:cNvPr id="4" name="テキスト ボックス 3"/>
          <p:cNvSpPr txBox="1"/>
          <p:nvPr/>
        </p:nvSpPr>
        <p:spPr>
          <a:xfrm>
            <a:off x="67271" y="6367642"/>
            <a:ext cx="258147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「高等教育の修学支援」公式キャラクター</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まね</a:t>
            </a:r>
            <a:r>
              <a:rPr kumimoji="1" lang="ja-JP" altLang="en-US" sz="9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こ</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先生（左）とまなびーニャ（右）</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E6FCFD81-8E43-CD08-4270-DB7AE25BB4DE}"/>
              </a:ext>
            </a:extLst>
          </p:cNvPr>
          <p:cNvSpPr txBox="1"/>
          <p:nvPr/>
        </p:nvSpPr>
        <p:spPr>
          <a:xfrm>
            <a:off x="7833321" y="38013"/>
            <a:ext cx="2019874" cy="307777"/>
          </a:xfrm>
          <a:prstGeom prst="rect">
            <a:avLst/>
          </a:prstGeom>
          <a:noFill/>
          <a:ln>
            <a:solidFill>
              <a:schemeClr val="tx1"/>
            </a:solidFill>
          </a:ln>
        </p:spPr>
        <p:txBody>
          <a:bodyPr wrap="square" rtlCol="0">
            <a:spAutoFit/>
          </a:bodyPr>
          <a:lstStyle/>
          <a:p>
            <a:r>
              <a:rPr kumimoji="1" lang="ja-JP" altLang="en-US" sz="1400" dirty="0"/>
              <a:t> 学校関係者向け資料①</a:t>
            </a:r>
          </a:p>
        </p:txBody>
      </p:sp>
      <p:sp>
        <p:nvSpPr>
          <p:cNvPr id="8" name="テキスト ボックス 7">
            <a:extLst>
              <a:ext uri="{FF2B5EF4-FFF2-40B4-BE49-F238E27FC236}">
                <a16:creationId xmlns:a16="http://schemas.microsoft.com/office/drawing/2014/main" id="{F943D288-3C44-4932-69FC-C45BAE7C1D84}"/>
              </a:ext>
            </a:extLst>
          </p:cNvPr>
          <p:cNvSpPr txBox="1"/>
          <p:nvPr/>
        </p:nvSpPr>
        <p:spPr>
          <a:xfrm>
            <a:off x="415836" y="4041950"/>
            <a:ext cx="1116124" cy="276999"/>
          </a:xfrm>
          <a:prstGeom prst="rect">
            <a:avLst/>
          </a:prstGeom>
          <a:noFill/>
        </p:spPr>
        <p:txBody>
          <a:bodyPr wrap="square" rtlCol="0">
            <a:spAutoFit/>
          </a:bodyPr>
          <a:lstStyle/>
          <a:p>
            <a:r>
              <a:rPr kumimoji="1" lang="ja-JP" altLang="en-US" sz="1200" dirty="0">
                <a:solidFill>
                  <a:srgbClr val="4F6228"/>
                </a:solidFill>
                <a:latin typeface="HGS創英角ｺﾞｼｯｸUB" panose="020B0900000000000000" pitchFamily="50" charset="-128"/>
                <a:ea typeface="HGS創英角ｺﾞｼｯｸUB" panose="020B0900000000000000" pitchFamily="50" charset="-128"/>
              </a:rPr>
              <a:t>（高校向け）</a:t>
            </a:r>
          </a:p>
        </p:txBody>
      </p:sp>
    </p:spTree>
    <p:extLst>
      <p:ext uri="{BB962C8B-B14F-4D97-AF65-F5344CB8AC3E}">
        <p14:creationId xmlns:p14="http://schemas.microsoft.com/office/powerpoint/2010/main" val="62351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a:extLst>
              <a:ext uri="{FF2B5EF4-FFF2-40B4-BE49-F238E27FC236}">
                <a16:creationId xmlns:a16="http://schemas.microsoft.com/office/drawing/2014/main" id="{806E7DB4-4303-2137-E429-3B2770D4CD43}"/>
              </a:ext>
            </a:extLst>
          </p:cNvPr>
          <p:cNvSpPr/>
          <p:nvPr/>
        </p:nvSpPr>
        <p:spPr>
          <a:xfrm>
            <a:off x="387878" y="332881"/>
            <a:ext cx="9137122" cy="644080"/>
          </a:xfrm>
          <a:prstGeom prst="rect">
            <a:avLst/>
          </a:prstGeom>
          <a:solidFill>
            <a:srgbClr val="F4EA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8" name="角丸四角形 17">
            <a:extLst>
              <a:ext uri="{FF2B5EF4-FFF2-40B4-BE49-F238E27FC236}">
                <a16:creationId xmlns:a16="http://schemas.microsoft.com/office/drawing/2014/main" id="{9B44C720-FF40-D7A2-D21B-F3B5B0D71647}"/>
              </a:ext>
            </a:extLst>
          </p:cNvPr>
          <p:cNvSpPr/>
          <p:nvPr/>
        </p:nvSpPr>
        <p:spPr>
          <a:xfrm>
            <a:off x="474802" y="433015"/>
            <a:ext cx="8737388" cy="45544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9" name="正方形/長方形 58">
            <a:extLst>
              <a:ext uri="{FF2B5EF4-FFF2-40B4-BE49-F238E27FC236}">
                <a16:creationId xmlns:a16="http://schemas.microsoft.com/office/drawing/2014/main" id="{3165D11B-7B21-2A07-278A-394736705B37}"/>
              </a:ext>
            </a:extLst>
          </p:cNvPr>
          <p:cNvSpPr/>
          <p:nvPr/>
        </p:nvSpPr>
        <p:spPr>
          <a:xfrm>
            <a:off x="521275" y="1191287"/>
            <a:ext cx="4401291" cy="8990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正方形/長方形 59">
            <a:extLst>
              <a:ext uri="{FF2B5EF4-FFF2-40B4-BE49-F238E27FC236}">
                <a16:creationId xmlns:a16="http://schemas.microsoft.com/office/drawing/2014/main" id="{0DAD1B10-A89C-298C-B31E-7C2955461778}"/>
              </a:ext>
            </a:extLst>
          </p:cNvPr>
          <p:cNvSpPr/>
          <p:nvPr/>
        </p:nvSpPr>
        <p:spPr>
          <a:xfrm>
            <a:off x="530750" y="4754526"/>
            <a:ext cx="4401292" cy="18932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1" name="正方形/長方形 60">
            <a:extLst>
              <a:ext uri="{FF2B5EF4-FFF2-40B4-BE49-F238E27FC236}">
                <a16:creationId xmlns:a16="http://schemas.microsoft.com/office/drawing/2014/main" id="{9212B8BA-FC7F-2A6E-1755-6207763120D1}"/>
              </a:ext>
            </a:extLst>
          </p:cNvPr>
          <p:cNvSpPr/>
          <p:nvPr/>
        </p:nvSpPr>
        <p:spPr>
          <a:xfrm>
            <a:off x="530749" y="4631662"/>
            <a:ext cx="4401292" cy="226621"/>
          </a:xfrm>
          <a:prstGeom prst="rect">
            <a:avLst/>
          </a:prstGeom>
          <a:solidFill>
            <a:srgbClr val="F4EA4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3" name="正方形/長方形 62">
            <a:extLst>
              <a:ext uri="{FF2B5EF4-FFF2-40B4-BE49-F238E27FC236}">
                <a16:creationId xmlns:a16="http://schemas.microsoft.com/office/drawing/2014/main" id="{896D1BC5-2F33-4ECA-0D93-731BBF5C8D81}"/>
              </a:ext>
            </a:extLst>
          </p:cNvPr>
          <p:cNvSpPr/>
          <p:nvPr/>
        </p:nvSpPr>
        <p:spPr>
          <a:xfrm>
            <a:off x="524494" y="2261629"/>
            <a:ext cx="4401292" cy="2239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4" name="正方形/長方形 63">
            <a:extLst>
              <a:ext uri="{FF2B5EF4-FFF2-40B4-BE49-F238E27FC236}">
                <a16:creationId xmlns:a16="http://schemas.microsoft.com/office/drawing/2014/main" id="{F4D7DACC-ADBB-2B2D-7B6F-532A936517CB}"/>
              </a:ext>
            </a:extLst>
          </p:cNvPr>
          <p:cNvSpPr/>
          <p:nvPr/>
        </p:nvSpPr>
        <p:spPr>
          <a:xfrm>
            <a:off x="524329" y="2261629"/>
            <a:ext cx="4398238" cy="252351"/>
          </a:xfrm>
          <a:prstGeom prst="rect">
            <a:avLst/>
          </a:prstGeom>
          <a:solidFill>
            <a:srgbClr val="F4EA4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5" name="テキスト ボックス 64">
            <a:extLst>
              <a:ext uri="{FF2B5EF4-FFF2-40B4-BE49-F238E27FC236}">
                <a16:creationId xmlns:a16="http://schemas.microsoft.com/office/drawing/2014/main" id="{AE6AB096-ABCE-6F17-B937-2966A6478BBC}"/>
              </a:ext>
            </a:extLst>
          </p:cNvPr>
          <p:cNvSpPr txBox="1"/>
          <p:nvPr/>
        </p:nvSpPr>
        <p:spPr>
          <a:xfrm>
            <a:off x="521109" y="2273463"/>
            <a:ext cx="3937134" cy="268215"/>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どんな学生が対象になるの？</a:t>
            </a:r>
            <a:endParaRPr kumimoji="1" lang="en-US" altLang="ja-JP" sz="1143"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66" name="グループ化 65">
            <a:extLst>
              <a:ext uri="{FF2B5EF4-FFF2-40B4-BE49-F238E27FC236}">
                <a16:creationId xmlns:a16="http://schemas.microsoft.com/office/drawing/2014/main" id="{5110F568-73AC-F7D1-5D8E-6A15A1870B54}"/>
              </a:ext>
            </a:extLst>
          </p:cNvPr>
          <p:cNvGrpSpPr/>
          <p:nvPr/>
        </p:nvGrpSpPr>
        <p:grpSpPr>
          <a:xfrm>
            <a:off x="557318" y="3049519"/>
            <a:ext cx="2115752" cy="651037"/>
            <a:chOff x="529970" y="4627707"/>
            <a:chExt cx="2962052" cy="911452"/>
          </a:xfrm>
        </p:grpSpPr>
        <p:sp>
          <p:nvSpPr>
            <p:cNvPr id="67" name="四角形: 角を丸くする 66">
              <a:extLst>
                <a:ext uri="{FF2B5EF4-FFF2-40B4-BE49-F238E27FC236}">
                  <a16:creationId xmlns:a16="http://schemas.microsoft.com/office/drawing/2014/main" id="{DA579083-8720-6051-A9C1-CB5C88BC79F7}"/>
                </a:ext>
              </a:extLst>
            </p:cNvPr>
            <p:cNvSpPr/>
            <p:nvPr/>
          </p:nvSpPr>
          <p:spPr>
            <a:xfrm>
              <a:off x="529970" y="4627707"/>
              <a:ext cx="2849880" cy="911452"/>
            </a:xfrm>
            <a:prstGeom prst="roundRect">
              <a:avLst>
                <a:gd name="adj" fmla="val 39550"/>
              </a:avLst>
            </a:prstGeom>
            <a:solidFill>
              <a:srgbClr val="F4EA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68" name="図 67" descr="記号 が含まれている画像&#10;&#10;自動的に生成された説明">
              <a:extLst>
                <a:ext uri="{FF2B5EF4-FFF2-40B4-BE49-F238E27FC236}">
                  <a16:creationId xmlns:a16="http://schemas.microsoft.com/office/drawing/2014/main" id="{A3F67945-B88A-A0AF-014A-D3006AC1E3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213" y="4645387"/>
              <a:ext cx="641818" cy="615225"/>
            </a:xfrm>
            <a:prstGeom prst="rect">
              <a:avLst/>
            </a:prstGeom>
          </p:spPr>
        </p:pic>
        <p:sp>
          <p:nvSpPr>
            <p:cNvPr id="69" name="テキスト ボックス 68">
              <a:extLst>
                <a:ext uri="{FF2B5EF4-FFF2-40B4-BE49-F238E27FC236}">
                  <a16:creationId xmlns:a16="http://schemas.microsoft.com/office/drawing/2014/main" id="{25A617BC-855F-8065-B3D8-9F8F8FFE8B68}"/>
                </a:ext>
              </a:extLst>
            </p:cNvPr>
            <p:cNvSpPr txBox="1"/>
            <p:nvPr/>
          </p:nvSpPr>
          <p:spPr>
            <a:xfrm>
              <a:off x="1291981" y="4713860"/>
              <a:ext cx="2059416" cy="560154"/>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世帯収入や資産の要件を満たしていること</a:t>
              </a:r>
              <a:endParaRPr kumimoji="1"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0" name="テキスト ボックス 69">
              <a:extLst>
                <a:ext uri="{FF2B5EF4-FFF2-40B4-BE49-F238E27FC236}">
                  <a16:creationId xmlns:a16="http://schemas.microsoft.com/office/drawing/2014/main" id="{F8DE90F3-089B-9ED1-7BA6-F8D02949F88C}"/>
                </a:ext>
              </a:extLst>
            </p:cNvPr>
            <p:cNvSpPr txBox="1"/>
            <p:nvPr/>
          </p:nvSpPr>
          <p:spPr>
            <a:xfrm>
              <a:off x="782834" y="5244575"/>
              <a:ext cx="2709188" cy="267779"/>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643"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住民税非課税世帯</a:t>
              </a:r>
              <a:r>
                <a:rPr kumimoji="1" lang="ja-JP" altLang="en-US"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及び</a:t>
              </a:r>
              <a:r>
                <a:rPr kumimoji="1" lang="ja-JP" altLang="en-US" sz="643" b="1" i="0" u="none" strike="noStrike" kern="1200" cap="none" spc="0" normalizeH="0" baseline="0" noProof="0" dirty="0">
                  <a:ln>
                    <a:noFill/>
                  </a:ln>
                  <a:solidFill>
                    <a:srgbClr val="EB5532"/>
                  </a:solidFill>
                  <a:effectLst/>
                  <a:uLnTx/>
                  <a:uFillTx/>
                  <a:latin typeface="HG丸ｺﾞｼｯｸM-PRO" panose="020F0600000000000000" pitchFamily="50" charset="-128"/>
                  <a:ea typeface="HG丸ｺﾞｼｯｸM-PRO" panose="020F0600000000000000" pitchFamily="50" charset="-128"/>
                  <a:cs typeface="+mn-cs"/>
                </a:rPr>
                <a:t>それに準ずる世帯</a:t>
              </a:r>
              <a:r>
                <a:rPr kumimoji="1" lang="ja-JP" altLang="en-US" sz="643"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643"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643"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643"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71" name="グループ化 70">
            <a:extLst>
              <a:ext uri="{FF2B5EF4-FFF2-40B4-BE49-F238E27FC236}">
                <a16:creationId xmlns:a16="http://schemas.microsoft.com/office/drawing/2014/main" id="{50E6BD16-4D72-70B1-E3F2-9BEED476AE8F}"/>
              </a:ext>
            </a:extLst>
          </p:cNvPr>
          <p:cNvGrpSpPr/>
          <p:nvPr/>
        </p:nvGrpSpPr>
        <p:grpSpPr>
          <a:xfrm>
            <a:off x="2768999" y="3062434"/>
            <a:ext cx="2312221" cy="651037"/>
            <a:chOff x="3522535" y="4617639"/>
            <a:chExt cx="3175113" cy="911452"/>
          </a:xfrm>
        </p:grpSpPr>
        <p:sp>
          <p:nvSpPr>
            <p:cNvPr id="72" name="四角形: 角を丸くする 71">
              <a:extLst>
                <a:ext uri="{FF2B5EF4-FFF2-40B4-BE49-F238E27FC236}">
                  <a16:creationId xmlns:a16="http://schemas.microsoft.com/office/drawing/2014/main" id="{E99D6455-9217-0185-D08F-CC32D8EF5F8D}"/>
                </a:ext>
              </a:extLst>
            </p:cNvPr>
            <p:cNvSpPr/>
            <p:nvPr/>
          </p:nvSpPr>
          <p:spPr>
            <a:xfrm>
              <a:off x="3522535" y="4617639"/>
              <a:ext cx="2916986" cy="911452"/>
            </a:xfrm>
            <a:prstGeom prst="roundRect">
              <a:avLst>
                <a:gd name="adj" fmla="val 39550"/>
              </a:avLst>
            </a:prstGeom>
            <a:solidFill>
              <a:srgbClr val="F4EA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73" name="図 72" descr="ブラック が含まれている画像&#10;&#10;自動的に生成された説明">
              <a:extLst>
                <a:ext uri="{FF2B5EF4-FFF2-40B4-BE49-F238E27FC236}">
                  <a16:creationId xmlns:a16="http://schemas.microsoft.com/office/drawing/2014/main" id="{0EC9597D-DE4D-A3E1-2379-6A51E510B5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5994" y="4645479"/>
              <a:ext cx="645036" cy="627603"/>
            </a:xfrm>
            <a:prstGeom prst="rect">
              <a:avLst/>
            </a:prstGeom>
          </p:spPr>
        </p:pic>
        <p:sp>
          <p:nvSpPr>
            <p:cNvPr id="74" name="テキスト ボックス 73">
              <a:extLst>
                <a:ext uri="{FF2B5EF4-FFF2-40B4-BE49-F238E27FC236}">
                  <a16:creationId xmlns:a16="http://schemas.microsoft.com/office/drawing/2014/main" id="{22D40EC0-8151-3DB8-0D0A-8DA44CB6AC4A}"/>
                </a:ext>
              </a:extLst>
            </p:cNvPr>
            <p:cNvSpPr txBox="1"/>
            <p:nvPr/>
          </p:nvSpPr>
          <p:spPr>
            <a:xfrm>
              <a:off x="4457092" y="4684894"/>
              <a:ext cx="1930330" cy="560154"/>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進学先で学ぶ意欲がある学生であること</a:t>
              </a:r>
              <a:endParaRPr kumimoji="1"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5" name="テキスト ボックス 74">
              <a:extLst>
                <a:ext uri="{FF2B5EF4-FFF2-40B4-BE49-F238E27FC236}">
                  <a16:creationId xmlns:a16="http://schemas.microsoft.com/office/drawing/2014/main" id="{2D5BAFE1-B466-63F6-EECF-EBA44B8E6213}"/>
                </a:ext>
              </a:extLst>
            </p:cNvPr>
            <p:cNvSpPr txBox="1"/>
            <p:nvPr/>
          </p:nvSpPr>
          <p:spPr>
            <a:xfrm>
              <a:off x="3525446" y="5243485"/>
              <a:ext cx="3172202" cy="267779"/>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成績だけで判断せず、レポートなどで学ぶ意欲を確認</a:t>
              </a:r>
              <a:endParaRPr kumimoji="1" lang="en-US" altLang="ja-JP" sz="643" b="0" i="0" u="none" strike="noStrike" kern="1200" cap="none" spc="0" normalizeH="0" baseline="0" noProof="0" dirty="0">
                <a:ln>
                  <a:noFill/>
                </a:ln>
                <a:solidFill>
                  <a:srgbClr val="EB5532"/>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76" name="テキスト ボックス 75">
            <a:extLst>
              <a:ext uri="{FF2B5EF4-FFF2-40B4-BE49-F238E27FC236}">
                <a16:creationId xmlns:a16="http://schemas.microsoft.com/office/drawing/2014/main" id="{23777653-5914-FF18-9AD9-9A21EC9C565A}"/>
              </a:ext>
            </a:extLst>
          </p:cNvPr>
          <p:cNvSpPr txBox="1"/>
          <p:nvPr/>
        </p:nvSpPr>
        <p:spPr>
          <a:xfrm>
            <a:off x="555193" y="3830754"/>
            <a:ext cx="4391819" cy="180947"/>
          </a:xfrm>
          <a:prstGeom prst="rect">
            <a:avLst/>
          </a:prstGeom>
          <a:noFill/>
        </p:spPr>
        <p:txBody>
          <a:bodyPr wrap="square" lIns="0" tIns="0" rIns="0" bIns="0" rtlCol="0" anchor="ctr" anchorCtr="0">
            <a:spAutoFit/>
          </a:bodyPr>
          <a:lstStyle/>
          <a:p>
            <a:pPr marL="0" marR="0" lvl="0" indent="0" algn="ctr" defTabSz="326578" rtl="0" eaLnBrk="1" fontAlgn="auto" latinLnBrk="0" hangingPunct="1">
              <a:lnSpc>
                <a:spcPct val="150000"/>
              </a:lnSpc>
              <a:spcBef>
                <a:spcPts val="0"/>
              </a:spcBef>
              <a:spcAft>
                <a:spcPts val="0"/>
              </a:spcAft>
              <a:buClrTx/>
              <a:buSzTx/>
              <a:buFontTx/>
              <a:buNone/>
              <a:tabLst/>
              <a:defRPr/>
            </a:pPr>
            <a:r>
              <a:rPr kumimoji="1" lang="ja-JP" altLang="en-US" sz="929" b="1" i="0" u="sng" strike="noStrike" kern="1200" cap="none" spc="0" normalizeH="0" baseline="0" noProof="0" dirty="0">
                <a:ln>
                  <a:noFill/>
                </a:ln>
                <a:solidFill>
                  <a:srgbClr val="EB5532"/>
                </a:solidFill>
                <a:effectLst/>
                <a:uLnTx/>
                <a:uFillTx/>
                <a:latin typeface="HG丸ｺﾞｼｯｸM-PRO" panose="020F0600000000000000" pitchFamily="50" charset="-128"/>
                <a:ea typeface="HG丸ｺﾞｼｯｸM-PRO" panose="020F0600000000000000" pitchFamily="50" charset="-128"/>
                <a:cs typeface="+mn-cs"/>
              </a:rPr>
              <a:t>将来、社会で自立し、活躍できるよう、しっかりと勉学に励むことが大切です</a:t>
            </a:r>
            <a:endParaRPr kumimoji="1" lang="en-US" altLang="ja-JP" sz="929" b="1" i="0" u="sng" strike="noStrike" kern="1200" cap="none" spc="0" normalizeH="0" baseline="0" noProof="0" dirty="0">
              <a:ln>
                <a:noFill/>
              </a:ln>
              <a:solidFill>
                <a:srgbClr val="EB5532"/>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9" name="テキスト ボックス 78">
            <a:extLst>
              <a:ext uri="{FF2B5EF4-FFF2-40B4-BE49-F238E27FC236}">
                <a16:creationId xmlns:a16="http://schemas.microsoft.com/office/drawing/2014/main" id="{B3410F99-030B-5C31-8209-1D554B6C4A08}"/>
              </a:ext>
            </a:extLst>
          </p:cNvPr>
          <p:cNvSpPr txBox="1"/>
          <p:nvPr/>
        </p:nvSpPr>
        <p:spPr>
          <a:xfrm>
            <a:off x="640055" y="2648480"/>
            <a:ext cx="3880919" cy="246221"/>
          </a:xfrm>
          <a:prstGeom prst="rect">
            <a:avLst/>
          </a:prstGeom>
          <a:noFill/>
        </p:spPr>
        <p:txBody>
          <a:bodyPr wrap="square" lIns="0" rIns="0"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要件を満たす学生全員が支援を受けられます。</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0" name="テキスト ボックス 79">
            <a:extLst>
              <a:ext uri="{FF2B5EF4-FFF2-40B4-BE49-F238E27FC236}">
                <a16:creationId xmlns:a16="http://schemas.microsoft.com/office/drawing/2014/main" id="{15441337-5B31-A2D4-ABE2-6EA8225290F3}"/>
              </a:ext>
            </a:extLst>
          </p:cNvPr>
          <p:cNvSpPr txBox="1"/>
          <p:nvPr/>
        </p:nvSpPr>
        <p:spPr>
          <a:xfrm>
            <a:off x="546383" y="4623068"/>
            <a:ext cx="3951776" cy="268215"/>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給付型奨学金の支給額は？</a:t>
            </a:r>
            <a:endParaRPr kumimoji="1" lang="en-US" altLang="ja-JP" sz="1143"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81" name="表 73">
            <a:extLst>
              <a:ext uri="{FF2B5EF4-FFF2-40B4-BE49-F238E27FC236}">
                <a16:creationId xmlns:a16="http://schemas.microsoft.com/office/drawing/2014/main" id="{EE8F837D-6860-A65A-9414-744388D588DE}"/>
              </a:ext>
            </a:extLst>
          </p:cNvPr>
          <p:cNvGraphicFramePr>
            <a:graphicFrameLocks noGrp="1"/>
          </p:cNvGraphicFramePr>
          <p:nvPr/>
        </p:nvGraphicFramePr>
        <p:xfrm>
          <a:off x="650209" y="5632776"/>
          <a:ext cx="3436892" cy="870855"/>
        </p:xfrm>
        <a:graphic>
          <a:graphicData uri="http://schemas.openxmlformats.org/drawingml/2006/table">
            <a:tbl>
              <a:tblPr firstRow="1" bandRow="1">
                <a:tableStyleId>{5C22544A-7EE6-4342-B048-85BDC9FD1C3A}</a:tableStyleId>
              </a:tblPr>
              <a:tblGrid>
                <a:gridCol w="1178107">
                  <a:extLst>
                    <a:ext uri="{9D8B030D-6E8A-4147-A177-3AD203B41FA5}">
                      <a16:colId xmlns:a16="http://schemas.microsoft.com/office/drawing/2014/main" val="2674801095"/>
                    </a:ext>
                  </a:extLst>
                </a:gridCol>
                <a:gridCol w="540339">
                  <a:extLst>
                    <a:ext uri="{9D8B030D-6E8A-4147-A177-3AD203B41FA5}">
                      <a16:colId xmlns:a16="http://schemas.microsoft.com/office/drawing/2014/main" val="2821468758"/>
                    </a:ext>
                  </a:extLst>
                </a:gridCol>
                <a:gridCol w="859223">
                  <a:extLst>
                    <a:ext uri="{9D8B030D-6E8A-4147-A177-3AD203B41FA5}">
                      <a16:colId xmlns:a16="http://schemas.microsoft.com/office/drawing/2014/main" val="855823573"/>
                    </a:ext>
                  </a:extLst>
                </a:gridCol>
                <a:gridCol w="859223">
                  <a:extLst>
                    <a:ext uri="{9D8B030D-6E8A-4147-A177-3AD203B41FA5}">
                      <a16:colId xmlns:a16="http://schemas.microsoft.com/office/drawing/2014/main" val="2227144311"/>
                    </a:ext>
                  </a:extLst>
                </a:gridCol>
              </a:tblGrid>
              <a:tr h="174171">
                <a:tc gridSpan="2">
                  <a:txBody>
                    <a:bodyPr/>
                    <a:lstStyle/>
                    <a:p>
                      <a:pPr algn="ct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区　分</a:t>
                      </a: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hMerge="1">
                  <a:txBody>
                    <a:bodyPr/>
                    <a:lstStyle/>
                    <a:p>
                      <a:endParaRPr kumimoji="1" lang="ja-JP" altLang="en-US" sz="8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自宅通学</a:t>
                      </a: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DC7F"/>
                    </a:solidFill>
                  </a:tcPr>
                </a:tc>
                <a:tc>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自宅外通学</a:t>
                      </a: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DC7F"/>
                    </a:solidFill>
                  </a:tcPr>
                </a:tc>
                <a:extLst>
                  <a:ext uri="{0D108BD9-81ED-4DB2-BD59-A6C34878D82A}">
                    <a16:rowId xmlns:a16="http://schemas.microsoft.com/office/drawing/2014/main" val="3581608465"/>
                  </a:ext>
                </a:extLst>
              </a:tr>
              <a:tr h="174171">
                <a:tc rowSpan="2">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大学・短期大学・専門学校</a:t>
                      </a: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A4A"/>
                    </a:solidFill>
                  </a:tcPr>
                </a:tc>
                <a:tc>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国公立</a:t>
                      </a: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A4A"/>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35</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p>
                  </a:txBody>
                  <a:tcPr marL="0" marR="0"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80</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endParaRPr kumimoji="1" lang="ja-JP" altLang="en-US" sz="600" dirty="0">
                        <a:solidFill>
                          <a:srgbClr val="C7C8C7"/>
                        </a:solidFill>
                        <a:latin typeface="HG丸ｺﾞｼｯｸM-PRO" panose="020F0600000000000000" pitchFamily="50" charset="-128"/>
                        <a:ea typeface="HG丸ｺﾞｼｯｸM-PRO" panose="020F0600000000000000" pitchFamily="50" charset="-128"/>
                      </a:endParaRPr>
                    </a:p>
                  </a:txBody>
                  <a:tcPr marL="0" marR="0"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val="879428290"/>
                  </a:ext>
                </a:extLst>
              </a:tr>
              <a:tr h="174171">
                <a:tc vMerge="1">
                  <a:txBody>
                    <a:bodyPr/>
                    <a:lstStyle/>
                    <a:p>
                      <a:endParaRPr kumimoji="1" lang="ja-JP" altLang="en-US" sz="8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私立</a:t>
                      </a: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A4A"/>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46</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endParaRPr kumimoji="1" lang="ja-JP" altLang="en-US" sz="6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txBody>
                  <a:tcPr marL="0" marR="0"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91</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endParaRPr kumimoji="1" lang="ja-JP" altLang="en-US" sz="600" dirty="0">
                        <a:solidFill>
                          <a:srgbClr val="C7C8C7"/>
                        </a:solidFill>
                        <a:latin typeface="HG丸ｺﾞｼｯｸM-PRO" panose="020F0600000000000000" pitchFamily="50" charset="-128"/>
                        <a:ea typeface="HG丸ｺﾞｼｯｸM-PRO" panose="020F0600000000000000" pitchFamily="50" charset="-128"/>
                      </a:endParaRPr>
                    </a:p>
                  </a:txBody>
                  <a:tcPr marL="0" marR="0"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val="1938437531"/>
                  </a:ext>
                </a:extLst>
              </a:tr>
              <a:tr h="174171">
                <a:tc rowSpan="2">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高等専門学校</a:t>
                      </a: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A4A"/>
                    </a:solidFill>
                  </a:tcPr>
                </a:tc>
                <a:tc>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国公立</a:t>
                      </a:r>
                      <a:endParaRPr kumimoji="1" lang="en-US" altLang="ja-JP" sz="600" dirty="0">
                        <a:solidFill>
                          <a:schemeClr val="tx1"/>
                        </a:solidFill>
                        <a:latin typeface="HG丸ｺﾞｼｯｸM-PRO" panose="020F0600000000000000" pitchFamily="50" charset="-128"/>
                        <a:ea typeface="HG丸ｺﾞｼｯｸM-PRO" panose="020F0600000000000000"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A4A"/>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21</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endParaRPr kumimoji="1" lang="ja-JP" altLang="en-US" sz="6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txBody>
                  <a:tcPr marL="0" marR="0"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41</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endParaRPr kumimoji="1" lang="ja-JP" altLang="en-US" sz="600" dirty="0">
                        <a:solidFill>
                          <a:srgbClr val="C7C8C7"/>
                        </a:solidFill>
                        <a:latin typeface="HG丸ｺﾞｼｯｸM-PRO" panose="020F0600000000000000" pitchFamily="50" charset="-128"/>
                        <a:ea typeface="HG丸ｺﾞｼｯｸM-PRO" panose="020F0600000000000000" pitchFamily="50" charset="-128"/>
                      </a:endParaRPr>
                    </a:p>
                  </a:txBody>
                  <a:tcPr marL="0" marR="0"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val="1050101473"/>
                  </a:ext>
                </a:extLst>
              </a:tr>
              <a:tr h="174171">
                <a:tc vMerge="1">
                  <a:txBody>
                    <a:bodyPr/>
                    <a:lstStyle/>
                    <a:p>
                      <a:endParaRPr kumimoji="1" lang="ja-JP" altLang="en-US" sz="8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私立</a:t>
                      </a: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A4A"/>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32</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endParaRPr kumimoji="1" lang="ja-JP" altLang="en-US" sz="6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txBody>
                  <a:tcPr marL="0" marR="0"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52</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endParaRPr kumimoji="1" lang="ja-JP" altLang="en-US" sz="600" dirty="0">
                        <a:solidFill>
                          <a:srgbClr val="C7C8C7"/>
                        </a:solidFill>
                        <a:latin typeface="HG丸ｺﾞｼｯｸM-PRO" panose="020F0600000000000000" pitchFamily="50" charset="-128"/>
                        <a:ea typeface="HG丸ｺﾞｼｯｸM-PRO" panose="020F0600000000000000" pitchFamily="50" charset="-128"/>
                      </a:endParaRPr>
                    </a:p>
                  </a:txBody>
                  <a:tcPr marL="0" marR="0"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1381711"/>
                  </a:ext>
                </a:extLst>
              </a:tr>
            </a:tbl>
          </a:graphicData>
        </a:graphic>
      </p:graphicFrame>
      <p:sp>
        <p:nvSpPr>
          <p:cNvPr id="82" name="フローチャート: 端子 69">
            <a:extLst>
              <a:ext uri="{FF2B5EF4-FFF2-40B4-BE49-F238E27FC236}">
                <a16:creationId xmlns:a16="http://schemas.microsoft.com/office/drawing/2014/main" id="{9F3AA71F-7D8F-3BC8-D45B-F93FE0B66250}"/>
              </a:ext>
            </a:extLst>
          </p:cNvPr>
          <p:cNvSpPr/>
          <p:nvPr/>
        </p:nvSpPr>
        <p:spPr>
          <a:xfrm>
            <a:off x="630239" y="5408504"/>
            <a:ext cx="1628546" cy="17235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152 w 21658"/>
              <a:gd name="connsiteY0" fmla="*/ 1080 h 21600"/>
              <a:gd name="connsiteX1" fmla="*/ 18183 w 21658"/>
              <a:gd name="connsiteY1" fmla="*/ 0 h 21600"/>
              <a:gd name="connsiteX2" fmla="*/ 21658 w 21658"/>
              <a:gd name="connsiteY2" fmla="*/ 10800 h 21600"/>
              <a:gd name="connsiteX3" fmla="*/ 18183 w 21658"/>
              <a:gd name="connsiteY3" fmla="*/ 21600 h 21600"/>
              <a:gd name="connsiteX4" fmla="*/ 3533 w 21658"/>
              <a:gd name="connsiteY4" fmla="*/ 21600 h 21600"/>
              <a:gd name="connsiteX5" fmla="*/ 58 w 21658"/>
              <a:gd name="connsiteY5" fmla="*/ 10800 h 21600"/>
              <a:gd name="connsiteX6" fmla="*/ 2152 w 21658"/>
              <a:gd name="connsiteY6" fmla="*/ 1080 h 21600"/>
              <a:gd name="connsiteX0" fmla="*/ 2133 w 21639"/>
              <a:gd name="connsiteY0" fmla="*/ 1080 h 21600"/>
              <a:gd name="connsiteX1" fmla="*/ 18164 w 21639"/>
              <a:gd name="connsiteY1" fmla="*/ 0 h 21600"/>
              <a:gd name="connsiteX2" fmla="*/ 21639 w 21639"/>
              <a:gd name="connsiteY2" fmla="*/ 10800 h 21600"/>
              <a:gd name="connsiteX3" fmla="*/ 18164 w 21639"/>
              <a:gd name="connsiteY3" fmla="*/ 21600 h 21600"/>
              <a:gd name="connsiteX4" fmla="*/ 1713 w 21639"/>
              <a:gd name="connsiteY4" fmla="*/ 20736 h 21600"/>
              <a:gd name="connsiteX5" fmla="*/ 39 w 21639"/>
              <a:gd name="connsiteY5" fmla="*/ 10800 h 21600"/>
              <a:gd name="connsiteX6" fmla="*/ 2133 w 21639"/>
              <a:gd name="connsiteY6" fmla="*/ 1080 h 21600"/>
              <a:gd name="connsiteX0" fmla="*/ 2098 w 21604"/>
              <a:gd name="connsiteY0" fmla="*/ 1080 h 21600"/>
              <a:gd name="connsiteX1" fmla="*/ 18129 w 21604"/>
              <a:gd name="connsiteY1" fmla="*/ 0 h 21600"/>
              <a:gd name="connsiteX2" fmla="*/ 21604 w 21604"/>
              <a:gd name="connsiteY2" fmla="*/ 10800 h 21600"/>
              <a:gd name="connsiteX3" fmla="*/ 18129 w 21604"/>
              <a:gd name="connsiteY3" fmla="*/ 21600 h 21600"/>
              <a:gd name="connsiteX4" fmla="*/ 1948 w 21604"/>
              <a:gd name="connsiteY4" fmla="*/ 20304 h 21600"/>
              <a:gd name="connsiteX5" fmla="*/ 4 w 21604"/>
              <a:gd name="connsiteY5" fmla="*/ 10800 h 21600"/>
              <a:gd name="connsiteX6" fmla="*/ 2098 w 21604"/>
              <a:gd name="connsiteY6" fmla="*/ 1080 h 21600"/>
              <a:gd name="connsiteX0" fmla="*/ 2098 w 21755"/>
              <a:gd name="connsiteY0" fmla="*/ 1080 h 21168"/>
              <a:gd name="connsiteX1" fmla="*/ 18129 w 21755"/>
              <a:gd name="connsiteY1" fmla="*/ 0 h 21168"/>
              <a:gd name="connsiteX2" fmla="*/ 21604 w 21755"/>
              <a:gd name="connsiteY2" fmla="*/ 10800 h 21168"/>
              <a:gd name="connsiteX3" fmla="*/ 19990 w 21755"/>
              <a:gd name="connsiteY3" fmla="*/ 21168 h 21168"/>
              <a:gd name="connsiteX4" fmla="*/ 1948 w 21755"/>
              <a:gd name="connsiteY4" fmla="*/ 20304 h 21168"/>
              <a:gd name="connsiteX5" fmla="*/ 4 w 21755"/>
              <a:gd name="connsiteY5" fmla="*/ 10800 h 21168"/>
              <a:gd name="connsiteX6" fmla="*/ 2098 w 21755"/>
              <a:gd name="connsiteY6" fmla="*/ 1080 h 21168"/>
              <a:gd name="connsiteX0" fmla="*/ 2098 w 21628"/>
              <a:gd name="connsiteY0" fmla="*/ 648 h 20736"/>
              <a:gd name="connsiteX1" fmla="*/ 19900 w 21628"/>
              <a:gd name="connsiteY1" fmla="*/ 0 h 20736"/>
              <a:gd name="connsiteX2" fmla="*/ 21604 w 21628"/>
              <a:gd name="connsiteY2" fmla="*/ 10368 h 20736"/>
              <a:gd name="connsiteX3" fmla="*/ 19990 w 21628"/>
              <a:gd name="connsiteY3" fmla="*/ 20736 h 20736"/>
              <a:gd name="connsiteX4" fmla="*/ 1948 w 21628"/>
              <a:gd name="connsiteY4" fmla="*/ 19872 h 20736"/>
              <a:gd name="connsiteX5" fmla="*/ 4 w 21628"/>
              <a:gd name="connsiteY5" fmla="*/ 10368 h 20736"/>
              <a:gd name="connsiteX6" fmla="*/ 2098 w 21628"/>
              <a:gd name="connsiteY6" fmla="*/ 648 h 20736"/>
              <a:gd name="connsiteX0" fmla="*/ 2098 w 22444"/>
              <a:gd name="connsiteY0" fmla="*/ 648 h 20736"/>
              <a:gd name="connsiteX1" fmla="*/ 19900 w 22444"/>
              <a:gd name="connsiteY1" fmla="*/ 0 h 20736"/>
              <a:gd name="connsiteX2" fmla="*/ 22444 w 22444"/>
              <a:gd name="connsiteY2" fmla="*/ 10152 h 20736"/>
              <a:gd name="connsiteX3" fmla="*/ 19990 w 22444"/>
              <a:gd name="connsiteY3" fmla="*/ 20736 h 20736"/>
              <a:gd name="connsiteX4" fmla="*/ 1948 w 22444"/>
              <a:gd name="connsiteY4" fmla="*/ 19872 h 20736"/>
              <a:gd name="connsiteX5" fmla="*/ 4 w 22444"/>
              <a:gd name="connsiteY5" fmla="*/ 10368 h 20736"/>
              <a:gd name="connsiteX6" fmla="*/ 2098 w 22444"/>
              <a:gd name="connsiteY6" fmla="*/ 648 h 20736"/>
              <a:gd name="connsiteX0" fmla="*/ 2098 w 22446"/>
              <a:gd name="connsiteY0" fmla="*/ 648 h 20520"/>
              <a:gd name="connsiteX1" fmla="*/ 19900 w 22446"/>
              <a:gd name="connsiteY1" fmla="*/ 0 h 20520"/>
              <a:gd name="connsiteX2" fmla="*/ 22444 w 22446"/>
              <a:gd name="connsiteY2" fmla="*/ 10152 h 20520"/>
              <a:gd name="connsiteX3" fmla="*/ 20140 w 22446"/>
              <a:gd name="connsiteY3" fmla="*/ 20520 h 20520"/>
              <a:gd name="connsiteX4" fmla="*/ 1948 w 22446"/>
              <a:gd name="connsiteY4" fmla="*/ 19872 h 20520"/>
              <a:gd name="connsiteX5" fmla="*/ 4 w 22446"/>
              <a:gd name="connsiteY5" fmla="*/ 10368 h 20520"/>
              <a:gd name="connsiteX6" fmla="*/ 2098 w 22446"/>
              <a:gd name="connsiteY6" fmla="*/ 648 h 20520"/>
              <a:gd name="connsiteX0" fmla="*/ 2098 w 22444"/>
              <a:gd name="connsiteY0" fmla="*/ 648 h 20520"/>
              <a:gd name="connsiteX1" fmla="*/ 20050 w 22444"/>
              <a:gd name="connsiteY1" fmla="*/ 0 h 20520"/>
              <a:gd name="connsiteX2" fmla="*/ 22444 w 22444"/>
              <a:gd name="connsiteY2" fmla="*/ 10152 h 20520"/>
              <a:gd name="connsiteX3" fmla="*/ 20140 w 22444"/>
              <a:gd name="connsiteY3" fmla="*/ 20520 h 20520"/>
              <a:gd name="connsiteX4" fmla="*/ 1948 w 22444"/>
              <a:gd name="connsiteY4" fmla="*/ 19872 h 20520"/>
              <a:gd name="connsiteX5" fmla="*/ 4 w 22444"/>
              <a:gd name="connsiteY5" fmla="*/ 10368 h 20520"/>
              <a:gd name="connsiteX6" fmla="*/ 2098 w 22444"/>
              <a:gd name="connsiteY6" fmla="*/ 648 h 20520"/>
              <a:gd name="connsiteX0" fmla="*/ 2127 w 22473"/>
              <a:gd name="connsiteY0" fmla="*/ 648 h 20520"/>
              <a:gd name="connsiteX1" fmla="*/ 20079 w 22473"/>
              <a:gd name="connsiteY1" fmla="*/ 0 h 20520"/>
              <a:gd name="connsiteX2" fmla="*/ 22473 w 22473"/>
              <a:gd name="connsiteY2" fmla="*/ 10152 h 20520"/>
              <a:gd name="connsiteX3" fmla="*/ 20169 w 22473"/>
              <a:gd name="connsiteY3" fmla="*/ 20520 h 20520"/>
              <a:gd name="connsiteX4" fmla="*/ 1977 w 22473"/>
              <a:gd name="connsiteY4" fmla="*/ 19872 h 20520"/>
              <a:gd name="connsiteX5" fmla="*/ 3 w 22473"/>
              <a:gd name="connsiteY5" fmla="*/ 10152 h 20520"/>
              <a:gd name="connsiteX6" fmla="*/ 2127 w 22473"/>
              <a:gd name="connsiteY6" fmla="*/ 648 h 2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73" h="20520">
                <a:moveTo>
                  <a:pt x="2127" y="648"/>
                </a:moveTo>
                <a:cubicBezTo>
                  <a:pt x="7010" y="648"/>
                  <a:pt x="15196" y="0"/>
                  <a:pt x="20079" y="0"/>
                </a:cubicBezTo>
                <a:cubicBezTo>
                  <a:pt x="21998" y="0"/>
                  <a:pt x="22458" y="6732"/>
                  <a:pt x="22473" y="10152"/>
                </a:cubicBezTo>
                <a:cubicBezTo>
                  <a:pt x="22488" y="13572"/>
                  <a:pt x="22088" y="20520"/>
                  <a:pt x="20169" y="20520"/>
                </a:cubicBezTo>
                <a:lnTo>
                  <a:pt x="1977" y="19872"/>
                </a:lnTo>
                <a:cubicBezTo>
                  <a:pt x="58" y="19872"/>
                  <a:pt x="-22" y="13356"/>
                  <a:pt x="3" y="10152"/>
                </a:cubicBezTo>
                <a:cubicBezTo>
                  <a:pt x="28" y="6948"/>
                  <a:pt x="208" y="648"/>
                  <a:pt x="2127" y="648"/>
                </a:cubicBezTo>
                <a:close/>
              </a:path>
            </a:pathLst>
          </a:custGeom>
          <a:solidFill>
            <a:srgbClr val="F4EA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3" name="テキスト ボックス 82">
            <a:extLst>
              <a:ext uri="{FF2B5EF4-FFF2-40B4-BE49-F238E27FC236}">
                <a16:creationId xmlns:a16="http://schemas.microsoft.com/office/drawing/2014/main" id="{010BBBA1-B03E-3C7F-417E-28501A682FC4}"/>
              </a:ext>
            </a:extLst>
          </p:cNvPr>
          <p:cNvSpPr txBox="1"/>
          <p:nvPr/>
        </p:nvSpPr>
        <p:spPr>
          <a:xfrm>
            <a:off x="623922" y="5397138"/>
            <a:ext cx="1844801" cy="224229"/>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給付型奨学金の支給額（年額）</a:t>
            </a:r>
            <a:endParaRPr kumimoji="1" lang="en-US" altLang="ja-JP" sz="857"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4" name="テキスト ボックス 83">
            <a:extLst>
              <a:ext uri="{FF2B5EF4-FFF2-40B4-BE49-F238E27FC236}">
                <a16:creationId xmlns:a16="http://schemas.microsoft.com/office/drawing/2014/main" id="{8F294EAE-B2E2-8296-F239-5C2CABC04952}"/>
              </a:ext>
            </a:extLst>
          </p:cNvPr>
          <p:cNvSpPr txBox="1"/>
          <p:nvPr/>
        </p:nvSpPr>
        <p:spPr>
          <a:xfrm>
            <a:off x="2729312" y="5478741"/>
            <a:ext cx="1552644" cy="180178"/>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住民税非課税世帯</a:t>
            </a:r>
            <a:r>
              <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Ⅰ</a:t>
            </a:r>
            <a:r>
              <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区分</a:t>
            </a:r>
            <a:r>
              <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の場合</a:t>
            </a:r>
            <a:r>
              <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571" b="0" i="0" u="none" strike="noStrike" kern="1200" cap="none" spc="0" normalizeH="0" baseline="0" noProof="0" dirty="0">
              <a:ln>
                <a:noFill/>
              </a:ln>
              <a:solidFill>
                <a:srgbClr val="EB5532"/>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88" name="図 87">
            <a:extLst>
              <a:ext uri="{FF2B5EF4-FFF2-40B4-BE49-F238E27FC236}">
                <a16:creationId xmlns:a16="http://schemas.microsoft.com/office/drawing/2014/main" id="{2445CEA6-6C22-5779-7C26-8CF88CAD1D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8769" y="5357230"/>
            <a:ext cx="980756" cy="1385563"/>
          </a:xfrm>
          <a:prstGeom prst="rect">
            <a:avLst/>
          </a:prstGeom>
        </p:spPr>
      </p:pic>
      <p:sp>
        <p:nvSpPr>
          <p:cNvPr id="89" name="テキスト ボックス 88">
            <a:extLst>
              <a:ext uri="{FF2B5EF4-FFF2-40B4-BE49-F238E27FC236}">
                <a16:creationId xmlns:a16="http://schemas.microsoft.com/office/drawing/2014/main" id="{FFBDB6A8-3971-6E6A-B26A-675CB87B9E23}"/>
              </a:ext>
            </a:extLst>
          </p:cNvPr>
          <p:cNvSpPr txBox="1"/>
          <p:nvPr/>
        </p:nvSpPr>
        <p:spPr>
          <a:xfrm>
            <a:off x="521275" y="1181054"/>
            <a:ext cx="4401291" cy="268215"/>
          </a:xfrm>
          <a:prstGeom prst="rect">
            <a:avLst/>
          </a:prstGeom>
          <a:solidFill>
            <a:srgbClr val="F4EA4A"/>
          </a:solidFill>
          <a:ln>
            <a:solidFill>
              <a:schemeClr val="tx1"/>
            </a:solidFill>
          </a:ln>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対象になる学校は？</a:t>
            </a:r>
          </a:p>
        </p:txBody>
      </p:sp>
      <p:sp>
        <p:nvSpPr>
          <p:cNvPr id="90" name="テキスト ボックス 89">
            <a:extLst>
              <a:ext uri="{FF2B5EF4-FFF2-40B4-BE49-F238E27FC236}">
                <a16:creationId xmlns:a16="http://schemas.microsoft.com/office/drawing/2014/main" id="{6577CC7B-7B1D-7561-D0F3-75EDF2F1BC73}"/>
              </a:ext>
            </a:extLst>
          </p:cNvPr>
          <p:cNvSpPr txBox="1"/>
          <p:nvPr/>
        </p:nvSpPr>
        <p:spPr>
          <a:xfrm>
            <a:off x="568788" y="1509342"/>
            <a:ext cx="3952186" cy="612604"/>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429"/>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一定の要件を満たすことを国等が確認した</a:t>
            </a:r>
            <a:endPar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326578" rtl="0" eaLnBrk="1" fontAlgn="auto" latinLnBrk="0" hangingPunct="1">
              <a:lnSpc>
                <a:spcPct val="100000"/>
              </a:lnSpc>
              <a:spcBef>
                <a:spcPts val="0"/>
              </a:spcBef>
              <a:spcAft>
                <a:spcPts val="429"/>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大学、短期大学、高等専門学校（４年・５年）、専門学校</a:t>
            </a:r>
            <a:endParaRPr kumimoji="1"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326578" rtl="0" eaLnBrk="1" fontAlgn="auto" latinLnBrk="0" hangingPunct="1">
              <a:lnSpc>
                <a:spcPct val="100000"/>
              </a:lnSpc>
              <a:spcBef>
                <a:spcPts val="0"/>
              </a:spcBef>
              <a:spcAft>
                <a:spcPts val="429"/>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に通う学生が支援を受けられます。</a:t>
            </a:r>
            <a:endPar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93" name="図 92">
            <a:extLst>
              <a:ext uri="{FF2B5EF4-FFF2-40B4-BE49-F238E27FC236}">
                <a16:creationId xmlns:a16="http://schemas.microsoft.com/office/drawing/2014/main" id="{D8D01E7B-F68A-2E9D-77C1-F99F5EB552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0973" y="1559731"/>
            <a:ext cx="523885" cy="469532"/>
          </a:xfrm>
          <a:prstGeom prst="rect">
            <a:avLst/>
          </a:prstGeom>
        </p:spPr>
      </p:pic>
      <p:sp>
        <p:nvSpPr>
          <p:cNvPr id="100" name="テキスト ボックス 99">
            <a:extLst>
              <a:ext uri="{FF2B5EF4-FFF2-40B4-BE49-F238E27FC236}">
                <a16:creationId xmlns:a16="http://schemas.microsoft.com/office/drawing/2014/main" id="{FEE8A943-A88B-013E-B776-9D13239F6323}"/>
              </a:ext>
            </a:extLst>
          </p:cNvPr>
          <p:cNvSpPr txBox="1"/>
          <p:nvPr/>
        </p:nvSpPr>
        <p:spPr>
          <a:xfrm>
            <a:off x="638833" y="5005224"/>
            <a:ext cx="4199399" cy="332207"/>
          </a:xfrm>
          <a:prstGeom prst="rect">
            <a:avLst/>
          </a:prstGeom>
          <a:noFill/>
        </p:spPr>
        <p:txBody>
          <a:bodyPr wrap="square" lIns="0" rIns="0" rtlCol="0">
            <a:spAutoFit/>
          </a:bodyPr>
          <a:lstStyle/>
          <a:p>
            <a:pPr marL="0" marR="0" lvl="0" indent="0" algn="l" defTabSz="326578"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Ⅰ</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区分（住民税非課税世帯）の場合は、下記の額が支給されます。</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326578" rtl="0" eaLnBrk="1" fontAlgn="auto" latinLnBrk="0" hangingPunct="1">
              <a:lnSpc>
                <a:spcPts val="1000"/>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Ⅱ</a:t>
            </a:r>
            <a:r>
              <a:rPr kumimoji="1" lang="ja-JP" altLang="en-US"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区分、第</a:t>
            </a:r>
            <a:r>
              <a:rPr kumimoji="1" lang="en-US" altLang="ja-JP"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Ⅲ</a:t>
            </a:r>
            <a:r>
              <a:rPr kumimoji="1" lang="ja-JP" altLang="en-US"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区分の場合は、それぞれ第</a:t>
            </a:r>
            <a:r>
              <a:rPr kumimoji="1" lang="en-US" altLang="ja-JP"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Ⅰ</a:t>
            </a:r>
            <a:r>
              <a:rPr kumimoji="1" lang="ja-JP" altLang="en-US"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区分の額の２</a:t>
            </a:r>
            <a:r>
              <a:rPr kumimoji="1" lang="en-US" altLang="ja-JP"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３、１</a:t>
            </a:r>
            <a:r>
              <a:rPr kumimoji="1" lang="en-US" altLang="ja-JP"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a:t>
            </a:r>
            <a:endParaRPr kumimoji="1" lang="en-US" altLang="ja-JP"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4" name="テキスト ボックス 103">
            <a:extLst>
              <a:ext uri="{FF2B5EF4-FFF2-40B4-BE49-F238E27FC236}">
                <a16:creationId xmlns:a16="http://schemas.microsoft.com/office/drawing/2014/main" id="{0D4FE012-830C-9788-9A02-6B03F3106884}"/>
              </a:ext>
            </a:extLst>
          </p:cNvPr>
          <p:cNvSpPr txBox="1"/>
          <p:nvPr/>
        </p:nvSpPr>
        <p:spPr>
          <a:xfrm>
            <a:off x="632807" y="425506"/>
            <a:ext cx="8737388" cy="435697"/>
          </a:xfrm>
          <a:prstGeom prst="rect">
            <a:avLst/>
          </a:prstGeom>
          <a:noFill/>
        </p:spPr>
        <p:txBody>
          <a:bodyPr wrap="square" rtlCol="0">
            <a:spAutoFit/>
          </a:bodyPr>
          <a:lstStyle/>
          <a:p>
            <a:pPr marL="0" marR="0" lvl="0" indent="0" algn="l" defTabSz="326578" rtl="0" eaLnBrk="1" fontAlgn="auto" latinLnBrk="0" hangingPunct="1">
              <a:lnSpc>
                <a:spcPct val="13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2020</a:t>
            </a: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月から新しい給付奨学金・授業料等減免制度がスタート！</a:t>
            </a:r>
            <a:endParaRPr kumimoji="1" lang="en-US" altLang="ja-JP" sz="2000" b="1" i="0" u="none" strike="sng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0" name="正方形/長方形 109">
            <a:extLst>
              <a:ext uri="{FF2B5EF4-FFF2-40B4-BE49-F238E27FC236}">
                <a16:creationId xmlns:a16="http://schemas.microsoft.com/office/drawing/2014/main" id="{C8F17EC4-FC3F-A0FC-8BAC-6EED64EA75FB}"/>
              </a:ext>
            </a:extLst>
          </p:cNvPr>
          <p:cNvSpPr/>
          <p:nvPr/>
        </p:nvSpPr>
        <p:spPr>
          <a:xfrm>
            <a:off x="5061350" y="4634291"/>
            <a:ext cx="4401292" cy="20213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1" name="正方形/長方形 110">
            <a:extLst>
              <a:ext uri="{FF2B5EF4-FFF2-40B4-BE49-F238E27FC236}">
                <a16:creationId xmlns:a16="http://schemas.microsoft.com/office/drawing/2014/main" id="{C6FED1CF-8CF0-87B2-52E2-5EB64C8038B7}"/>
              </a:ext>
            </a:extLst>
          </p:cNvPr>
          <p:cNvSpPr/>
          <p:nvPr/>
        </p:nvSpPr>
        <p:spPr>
          <a:xfrm>
            <a:off x="5061349" y="4634292"/>
            <a:ext cx="4401292" cy="241824"/>
          </a:xfrm>
          <a:prstGeom prst="rect">
            <a:avLst/>
          </a:prstGeom>
          <a:solidFill>
            <a:srgbClr val="F4EA4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2" name="テキスト ボックス 111">
            <a:extLst>
              <a:ext uri="{FF2B5EF4-FFF2-40B4-BE49-F238E27FC236}">
                <a16:creationId xmlns:a16="http://schemas.microsoft.com/office/drawing/2014/main" id="{BAC89797-72C8-90A0-E63D-97EAD79A062E}"/>
              </a:ext>
            </a:extLst>
          </p:cNvPr>
          <p:cNvSpPr txBox="1"/>
          <p:nvPr/>
        </p:nvSpPr>
        <p:spPr>
          <a:xfrm>
            <a:off x="5069251" y="4640212"/>
            <a:ext cx="3943741" cy="268215"/>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授業料・入学金のサポートは？</a:t>
            </a:r>
            <a:endParaRPr kumimoji="1" lang="en-US" altLang="ja-JP" sz="1143"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113" name="表 73">
            <a:extLst>
              <a:ext uri="{FF2B5EF4-FFF2-40B4-BE49-F238E27FC236}">
                <a16:creationId xmlns:a16="http://schemas.microsoft.com/office/drawing/2014/main" id="{320B6881-FC69-782B-E010-7B20C06697EC}"/>
              </a:ext>
            </a:extLst>
          </p:cNvPr>
          <p:cNvGraphicFramePr>
            <a:graphicFrameLocks noGrp="1"/>
          </p:cNvGraphicFramePr>
          <p:nvPr/>
        </p:nvGraphicFramePr>
        <p:xfrm>
          <a:off x="5180127" y="5602409"/>
          <a:ext cx="3436892" cy="901224"/>
        </p:xfrm>
        <a:graphic>
          <a:graphicData uri="http://schemas.openxmlformats.org/drawingml/2006/table">
            <a:tbl>
              <a:tblPr firstRow="1" bandRow="1">
                <a:tableStyleId>{5C22544A-7EE6-4342-B048-85BDC9FD1C3A}</a:tableStyleId>
              </a:tblPr>
              <a:tblGrid>
                <a:gridCol w="674829">
                  <a:extLst>
                    <a:ext uri="{9D8B030D-6E8A-4147-A177-3AD203B41FA5}">
                      <a16:colId xmlns:a16="http://schemas.microsoft.com/office/drawing/2014/main" val="2674801095"/>
                    </a:ext>
                  </a:extLst>
                </a:gridCol>
                <a:gridCol w="696686">
                  <a:extLst>
                    <a:ext uri="{9D8B030D-6E8A-4147-A177-3AD203B41FA5}">
                      <a16:colId xmlns:a16="http://schemas.microsoft.com/office/drawing/2014/main" val="1139900167"/>
                    </a:ext>
                  </a:extLst>
                </a:gridCol>
                <a:gridCol w="689429">
                  <a:extLst>
                    <a:ext uri="{9D8B030D-6E8A-4147-A177-3AD203B41FA5}">
                      <a16:colId xmlns:a16="http://schemas.microsoft.com/office/drawing/2014/main" val="855823573"/>
                    </a:ext>
                  </a:extLst>
                </a:gridCol>
                <a:gridCol w="696686">
                  <a:extLst>
                    <a:ext uri="{9D8B030D-6E8A-4147-A177-3AD203B41FA5}">
                      <a16:colId xmlns:a16="http://schemas.microsoft.com/office/drawing/2014/main" val="1805276713"/>
                    </a:ext>
                  </a:extLst>
                </a:gridCol>
                <a:gridCol w="679262">
                  <a:extLst>
                    <a:ext uri="{9D8B030D-6E8A-4147-A177-3AD203B41FA5}">
                      <a16:colId xmlns:a16="http://schemas.microsoft.com/office/drawing/2014/main" val="2227144311"/>
                    </a:ext>
                  </a:extLst>
                </a:gridCol>
              </a:tblGrid>
              <a:tr h="145361">
                <a:tc rowSpan="2">
                  <a:txBody>
                    <a:bodyPr/>
                    <a:lstStyle/>
                    <a:p>
                      <a:pPr algn="ctr"/>
                      <a:endParaRPr kumimoji="1" lang="ja-JP" altLang="en-US" sz="6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国公立</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DC7F"/>
                    </a:solidFill>
                  </a:tcPr>
                </a:tc>
                <a:tc hMerge="1">
                  <a:txBody>
                    <a:bodyPr/>
                    <a:lstStyle/>
                    <a:p>
                      <a:pPr algn="ctr"/>
                      <a:endParaRPr kumimoji="1" lang="ja-JP" altLang="en-US" sz="900" dirty="0">
                        <a:solidFill>
                          <a:schemeClr val="tx1"/>
                        </a:solidFill>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私 立</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DC7F"/>
                    </a:solidFill>
                  </a:tcPr>
                </a:tc>
                <a:tc hMerge="1">
                  <a:txBody>
                    <a:bodyPr/>
                    <a:lstStyle/>
                    <a:p>
                      <a:pPr algn="ctr"/>
                      <a:endParaRPr kumimoji="1" lang="ja-JP" altLang="en-US" sz="900" dirty="0">
                        <a:solidFill>
                          <a:schemeClr val="tx1"/>
                        </a:solidFill>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1608465"/>
                  </a:ext>
                </a:extLst>
              </a:tr>
              <a:tr h="163606">
                <a:tc vMerge="1">
                  <a:txBody>
                    <a:bodyPr/>
                    <a:lstStyle/>
                    <a:p>
                      <a:pPr algn="ctr"/>
                      <a:endParaRPr kumimoji="1" lang="ja-JP" altLang="en-US" sz="900" dirty="0">
                        <a:solidFill>
                          <a:schemeClr val="tx1"/>
                        </a:solidFill>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入学金</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DC7F"/>
                    </a:solidFill>
                  </a:tcPr>
                </a:tc>
                <a:tc>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授業料</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DC7F"/>
                    </a:solidFill>
                  </a:tcPr>
                </a:tc>
                <a:tc>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入学金</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DC7F"/>
                    </a:solidFill>
                  </a:tcPr>
                </a:tc>
                <a:tc>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授業料</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DC7F"/>
                    </a:solidFill>
                  </a:tcPr>
                </a:tc>
                <a:extLst>
                  <a:ext uri="{0D108BD9-81ED-4DB2-BD59-A6C34878D82A}">
                    <a16:rowId xmlns:a16="http://schemas.microsoft.com/office/drawing/2014/main" val="988562101"/>
                  </a:ext>
                </a:extLst>
              </a:tr>
              <a:tr h="146684">
                <a:tc>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大学</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A4A"/>
                    </a:solidFill>
                  </a:tcPr>
                </a:tc>
                <a:tc>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28</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54</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26</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70</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9428290"/>
                  </a:ext>
                </a:extLst>
              </a:tr>
              <a:tr h="141351">
                <a:tc>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短期大学</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A4A"/>
                    </a:solidFill>
                  </a:tcPr>
                </a:tc>
                <a:tc>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17</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39</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25</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62</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8437531"/>
                  </a:ext>
                </a:extLst>
              </a:tr>
              <a:tr h="148501">
                <a:tc>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高等専門学校</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A4A"/>
                    </a:solidFill>
                  </a:tcPr>
                </a:tc>
                <a:tc>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8</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23</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13</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70</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0101473"/>
                  </a:ext>
                </a:extLst>
              </a:tr>
              <a:tr h="155721">
                <a:tc>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専門学校</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A4A"/>
                    </a:solidFill>
                  </a:tcPr>
                </a:tc>
                <a:tc>
                  <a:txBody>
                    <a:bodyPr/>
                    <a:lstStyle/>
                    <a:p>
                      <a:pPr algn="ct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7</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17</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16</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約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59</a:t>
                      </a:r>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万円</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1381711"/>
                  </a:ext>
                </a:extLst>
              </a:tr>
            </a:tbl>
          </a:graphicData>
        </a:graphic>
      </p:graphicFrame>
      <p:sp>
        <p:nvSpPr>
          <p:cNvPr id="114" name="フローチャート: 端子 69">
            <a:extLst>
              <a:ext uri="{FF2B5EF4-FFF2-40B4-BE49-F238E27FC236}">
                <a16:creationId xmlns:a16="http://schemas.microsoft.com/office/drawing/2014/main" id="{FD08311C-219B-8227-6E14-069FE7C58FD9}"/>
              </a:ext>
            </a:extLst>
          </p:cNvPr>
          <p:cNvSpPr/>
          <p:nvPr/>
        </p:nvSpPr>
        <p:spPr>
          <a:xfrm>
            <a:off x="5179357" y="5383332"/>
            <a:ext cx="1940248" cy="15965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152 w 21658"/>
              <a:gd name="connsiteY0" fmla="*/ 1080 h 21600"/>
              <a:gd name="connsiteX1" fmla="*/ 18183 w 21658"/>
              <a:gd name="connsiteY1" fmla="*/ 0 h 21600"/>
              <a:gd name="connsiteX2" fmla="*/ 21658 w 21658"/>
              <a:gd name="connsiteY2" fmla="*/ 10800 h 21600"/>
              <a:gd name="connsiteX3" fmla="*/ 18183 w 21658"/>
              <a:gd name="connsiteY3" fmla="*/ 21600 h 21600"/>
              <a:gd name="connsiteX4" fmla="*/ 3533 w 21658"/>
              <a:gd name="connsiteY4" fmla="*/ 21600 h 21600"/>
              <a:gd name="connsiteX5" fmla="*/ 58 w 21658"/>
              <a:gd name="connsiteY5" fmla="*/ 10800 h 21600"/>
              <a:gd name="connsiteX6" fmla="*/ 2152 w 21658"/>
              <a:gd name="connsiteY6" fmla="*/ 1080 h 21600"/>
              <a:gd name="connsiteX0" fmla="*/ 2133 w 21639"/>
              <a:gd name="connsiteY0" fmla="*/ 1080 h 21600"/>
              <a:gd name="connsiteX1" fmla="*/ 18164 w 21639"/>
              <a:gd name="connsiteY1" fmla="*/ 0 h 21600"/>
              <a:gd name="connsiteX2" fmla="*/ 21639 w 21639"/>
              <a:gd name="connsiteY2" fmla="*/ 10800 h 21600"/>
              <a:gd name="connsiteX3" fmla="*/ 18164 w 21639"/>
              <a:gd name="connsiteY3" fmla="*/ 21600 h 21600"/>
              <a:gd name="connsiteX4" fmla="*/ 1713 w 21639"/>
              <a:gd name="connsiteY4" fmla="*/ 20736 h 21600"/>
              <a:gd name="connsiteX5" fmla="*/ 39 w 21639"/>
              <a:gd name="connsiteY5" fmla="*/ 10800 h 21600"/>
              <a:gd name="connsiteX6" fmla="*/ 2133 w 21639"/>
              <a:gd name="connsiteY6" fmla="*/ 1080 h 21600"/>
              <a:gd name="connsiteX0" fmla="*/ 2098 w 21604"/>
              <a:gd name="connsiteY0" fmla="*/ 1080 h 21600"/>
              <a:gd name="connsiteX1" fmla="*/ 18129 w 21604"/>
              <a:gd name="connsiteY1" fmla="*/ 0 h 21600"/>
              <a:gd name="connsiteX2" fmla="*/ 21604 w 21604"/>
              <a:gd name="connsiteY2" fmla="*/ 10800 h 21600"/>
              <a:gd name="connsiteX3" fmla="*/ 18129 w 21604"/>
              <a:gd name="connsiteY3" fmla="*/ 21600 h 21600"/>
              <a:gd name="connsiteX4" fmla="*/ 1948 w 21604"/>
              <a:gd name="connsiteY4" fmla="*/ 20304 h 21600"/>
              <a:gd name="connsiteX5" fmla="*/ 4 w 21604"/>
              <a:gd name="connsiteY5" fmla="*/ 10800 h 21600"/>
              <a:gd name="connsiteX6" fmla="*/ 2098 w 21604"/>
              <a:gd name="connsiteY6" fmla="*/ 1080 h 21600"/>
              <a:gd name="connsiteX0" fmla="*/ 2098 w 21755"/>
              <a:gd name="connsiteY0" fmla="*/ 1080 h 21168"/>
              <a:gd name="connsiteX1" fmla="*/ 18129 w 21755"/>
              <a:gd name="connsiteY1" fmla="*/ 0 h 21168"/>
              <a:gd name="connsiteX2" fmla="*/ 21604 w 21755"/>
              <a:gd name="connsiteY2" fmla="*/ 10800 h 21168"/>
              <a:gd name="connsiteX3" fmla="*/ 19990 w 21755"/>
              <a:gd name="connsiteY3" fmla="*/ 21168 h 21168"/>
              <a:gd name="connsiteX4" fmla="*/ 1948 w 21755"/>
              <a:gd name="connsiteY4" fmla="*/ 20304 h 21168"/>
              <a:gd name="connsiteX5" fmla="*/ 4 w 21755"/>
              <a:gd name="connsiteY5" fmla="*/ 10800 h 21168"/>
              <a:gd name="connsiteX6" fmla="*/ 2098 w 21755"/>
              <a:gd name="connsiteY6" fmla="*/ 1080 h 21168"/>
              <a:gd name="connsiteX0" fmla="*/ 2098 w 21628"/>
              <a:gd name="connsiteY0" fmla="*/ 648 h 20736"/>
              <a:gd name="connsiteX1" fmla="*/ 19900 w 21628"/>
              <a:gd name="connsiteY1" fmla="*/ 0 h 20736"/>
              <a:gd name="connsiteX2" fmla="*/ 21604 w 21628"/>
              <a:gd name="connsiteY2" fmla="*/ 10368 h 20736"/>
              <a:gd name="connsiteX3" fmla="*/ 19990 w 21628"/>
              <a:gd name="connsiteY3" fmla="*/ 20736 h 20736"/>
              <a:gd name="connsiteX4" fmla="*/ 1948 w 21628"/>
              <a:gd name="connsiteY4" fmla="*/ 19872 h 20736"/>
              <a:gd name="connsiteX5" fmla="*/ 4 w 21628"/>
              <a:gd name="connsiteY5" fmla="*/ 10368 h 20736"/>
              <a:gd name="connsiteX6" fmla="*/ 2098 w 21628"/>
              <a:gd name="connsiteY6" fmla="*/ 648 h 20736"/>
              <a:gd name="connsiteX0" fmla="*/ 2098 w 22444"/>
              <a:gd name="connsiteY0" fmla="*/ 648 h 20736"/>
              <a:gd name="connsiteX1" fmla="*/ 19900 w 22444"/>
              <a:gd name="connsiteY1" fmla="*/ 0 h 20736"/>
              <a:gd name="connsiteX2" fmla="*/ 22444 w 22444"/>
              <a:gd name="connsiteY2" fmla="*/ 10152 h 20736"/>
              <a:gd name="connsiteX3" fmla="*/ 19990 w 22444"/>
              <a:gd name="connsiteY3" fmla="*/ 20736 h 20736"/>
              <a:gd name="connsiteX4" fmla="*/ 1948 w 22444"/>
              <a:gd name="connsiteY4" fmla="*/ 19872 h 20736"/>
              <a:gd name="connsiteX5" fmla="*/ 4 w 22444"/>
              <a:gd name="connsiteY5" fmla="*/ 10368 h 20736"/>
              <a:gd name="connsiteX6" fmla="*/ 2098 w 22444"/>
              <a:gd name="connsiteY6" fmla="*/ 648 h 20736"/>
              <a:gd name="connsiteX0" fmla="*/ 2098 w 22446"/>
              <a:gd name="connsiteY0" fmla="*/ 648 h 20520"/>
              <a:gd name="connsiteX1" fmla="*/ 19900 w 22446"/>
              <a:gd name="connsiteY1" fmla="*/ 0 h 20520"/>
              <a:gd name="connsiteX2" fmla="*/ 22444 w 22446"/>
              <a:gd name="connsiteY2" fmla="*/ 10152 h 20520"/>
              <a:gd name="connsiteX3" fmla="*/ 20140 w 22446"/>
              <a:gd name="connsiteY3" fmla="*/ 20520 h 20520"/>
              <a:gd name="connsiteX4" fmla="*/ 1948 w 22446"/>
              <a:gd name="connsiteY4" fmla="*/ 19872 h 20520"/>
              <a:gd name="connsiteX5" fmla="*/ 4 w 22446"/>
              <a:gd name="connsiteY5" fmla="*/ 10368 h 20520"/>
              <a:gd name="connsiteX6" fmla="*/ 2098 w 22446"/>
              <a:gd name="connsiteY6" fmla="*/ 648 h 20520"/>
              <a:gd name="connsiteX0" fmla="*/ 2098 w 22444"/>
              <a:gd name="connsiteY0" fmla="*/ 648 h 20520"/>
              <a:gd name="connsiteX1" fmla="*/ 20050 w 22444"/>
              <a:gd name="connsiteY1" fmla="*/ 0 h 20520"/>
              <a:gd name="connsiteX2" fmla="*/ 22444 w 22444"/>
              <a:gd name="connsiteY2" fmla="*/ 10152 h 20520"/>
              <a:gd name="connsiteX3" fmla="*/ 20140 w 22444"/>
              <a:gd name="connsiteY3" fmla="*/ 20520 h 20520"/>
              <a:gd name="connsiteX4" fmla="*/ 1948 w 22444"/>
              <a:gd name="connsiteY4" fmla="*/ 19872 h 20520"/>
              <a:gd name="connsiteX5" fmla="*/ 4 w 22444"/>
              <a:gd name="connsiteY5" fmla="*/ 10368 h 20520"/>
              <a:gd name="connsiteX6" fmla="*/ 2098 w 22444"/>
              <a:gd name="connsiteY6" fmla="*/ 648 h 20520"/>
              <a:gd name="connsiteX0" fmla="*/ 2127 w 22473"/>
              <a:gd name="connsiteY0" fmla="*/ 648 h 20520"/>
              <a:gd name="connsiteX1" fmla="*/ 20079 w 22473"/>
              <a:gd name="connsiteY1" fmla="*/ 0 h 20520"/>
              <a:gd name="connsiteX2" fmla="*/ 22473 w 22473"/>
              <a:gd name="connsiteY2" fmla="*/ 10152 h 20520"/>
              <a:gd name="connsiteX3" fmla="*/ 20169 w 22473"/>
              <a:gd name="connsiteY3" fmla="*/ 20520 h 20520"/>
              <a:gd name="connsiteX4" fmla="*/ 1977 w 22473"/>
              <a:gd name="connsiteY4" fmla="*/ 19872 h 20520"/>
              <a:gd name="connsiteX5" fmla="*/ 3 w 22473"/>
              <a:gd name="connsiteY5" fmla="*/ 10152 h 20520"/>
              <a:gd name="connsiteX6" fmla="*/ 2127 w 22473"/>
              <a:gd name="connsiteY6" fmla="*/ 648 h 20520"/>
              <a:gd name="connsiteX0" fmla="*/ 2151 w 22497"/>
              <a:gd name="connsiteY0" fmla="*/ 648 h 20520"/>
              <a:gd name="connsiteX1" fmla="*/ 20103 w 22497"/>
              <a:gd name="connsiteY1" fmla="*/ 0 h 20520"/>
              <a:gd name="connsiteX2" fmla="*/ 22497 w 22497"/>
              <a:gd name="connsiteY2" fmla="*/ 10152 h 20520"/>
              <a:gd name="connsiteX3" fmla="*/ 20193 w 22497"/>
              <a:gd name="connsiteY3" fmla="*/ 20520 h 20520"/>
              <a:gd name="connsiteX4" fmla="*/ 1767 w 22497"/>
              <a:gd name="connsiteY4" fmla="*/ 20088 h 20520"/>
              <a:gd name="connsiteX5" fmla="*/ 27 w 22497"/>
              <a:gd name="connsiteY5" fmla="*/ 10152 h 20520"/>
              <a:gd name="connsiteX6" fmla="*/ 2151 w 22497"/>
              <a:gd name="connsiteY6" fmla="*/ 648 h 20520"/>
              <a:gd name="connsiteX0" fmla="*/ 1769 w 22476"/>
              <a:gd name="connsiteY0" fmla="*/ 1512 h 20520"/>
              <a:gd name="connsiteX1" fmla="*/ 20082 w 22476"/>
              <a:gd name="connsiteY1" fmla="*/ 0 h 20520"/>
              <a:gd name="connsiteX2" fmla="*/ 22476 w 22476"/>
              <a:gd name="connsiteY2" fmla="*/ 10152 h 20520"/>
              <a:gd name="connsiteX3" fmla="*/ 20172 w 22476"/>
              <a:gd name="connsiteY3" fmla="*/ 20520 h 20520"/>
              <a:gd name="connsiteX4" fmla="*/ 1746 w 22476"/>
              <a:gd name="connsiteY4" fmla="*/ 20088 h 20520"/>
              <a:gd name="connsiteX5" fmla="*/ 6 w 22476"/>
              <a:gd name="connsiteY5" fmla="*/ 10152 h 20520"/>
              <a:gd name="connsiteX6" fmla="*/ 1769 w 22476"/>
              <a:gd name="connsiteY6" fmla="*/ 1512 h 20520"/>
              <a:gd name="connsiteX0" fmla="*/ 1881 w 22482"/>
              <a:gd name="connsiteY0" fmla="*/ 1512 h 20520"/>
              <a:gd name="connsiteX1" fmla="*/ 20088 w 22482"/>
              <a:gd name="connsiteY1" fmla="*/ 0 h 20520"/>
              <a:gd name="connsiteX2" fmla="*/ 22482 w 22482"/>
              <a:gd name="connsiteY2" fmla="*/ 10152 h 20520"/>
              <a:gd name="connsiteX3" fmla="*/ 20178 w 22482"/>
              <a:gd name="connsiteY3" fmla="*/ 20520 h 20520"/>
              <a:gd name="connsiteX4" fmla="*/ 1752 w 22482"/>
              <a:gd name="connsiteY4" fmla="*/ 20088 h 20520"/>
              <a:gd name="connsiteX5" fmla="*/ 12 w 22482"/>
              <a:gd name="connsiteY5" fmla="*/ 10152 h 20520"/>
              <a:gd name="connsiteX6" fmla="*/ 1881 w 22482"/>
              <a:gd name="connsiteY6" fmla="*/ 1512 h 20520"/>
              <a:gd name="connsiteX0" fmla="*/ 1881 w 22680"/>
              <a:gd name="connsiteY0" fmla="*/ 1512 h 20304"/>
              <a:gd name="connsiteX1" fmla="*/ 20088 w 22680"/>
              <a:gd name="connsiteY1" fmla="*/ 0 h 20304"/>
              <a:gd name="connsiteX2" fmla="*/ 22482 w 22680"/>
              <a:gd name="connsiteY2" fmla="*/ 10152 h 20304"/>
              <a:gd name="connsiteX3" fmla="*/ 21240 w 22680"/>
              <a:gd name="connsiteY3" fmla="*/ 20304 h 20304"/>
              <a:gd name="connsiteX4" fmla="*/ 1752 w 22680"/>
              <a:gd name="connsiteY4" fmla="*/ 20088 h 20304"/>
              <a:gd name="connsiteX5" fmla="*/ 12 w 22680"/>
              <a:gd name="connsiteY5" fmla="*/ 10152 h 20304"/>
              <a:gd name="connsiteX6" fmla="*/ 1881 w 22680"/>
              <a:gd name="connsiteY6" fmla="*/ 1512 h 20304"/>
              <a:gd name="connsiteX0" fmla="*/ 1881 w 22608"/>
              <a:gd name="connsiteY0" fmla="*/ 864 h 19656"/>
              <a:gd name="connsiteX1" fmla="*/ 21087 w 22608"/>
              <a:gd name="connsiteY1" fmla="*/ 0 h 19656"/>
              <a:gd name="connsiteX2" fmla="*/ 22482 w 22608"/>
              <a:gd name="connsiteY2" fmla="*/ 9504 h 19656"/>
              <a:gd name="connsiteX3" fmla="*/ 21240 w 22608"/>
              <a:gd name="connsiteY3" fmla="*/ 19656 h 19656"/>
              <a:gd name="connsiteX4" fmla="*/ 1752 w 22608"/>
              <a:gd name="connsiteY4" fmla="*/ 19440 h 19656"/>
              <a:gd name="connsiteX5" fmla="*/ 12 w 22608"/>
              <a:gd name="connsiteY5" fmla="*/ 9504 h 19656"/>
              <a:gd name="connsiteX6" fmla="*/ 1881 w 22608"/>
              <a:gd name="connsiteY6" fmla="*/ 864 h 19656"/>
              <a:gd name="connsiteX0" fmla="*/ 1881 w 22610"/>
              <a:gd name="connsiteY0" fmla="*/ 864 h 19656"/>
              <a:gd name="connsiteX1" fmla="*/ 21066 w 22610"/>
              <a:gd name="connsiteY1" fmla="*/ 0 h 19656"/>
              <a:gd name="connsiteX2" fmla="*/ 22482 w 22610"/>
              <a:gd name="connsiteY2" fmla="*/ 9504 h 19656"/>
              <a:gd name="connsiteX3" fmla="*/ 21240 w 22610"/>
              <a:gd name="connsiteY3" fmla="*/ 19656 h 19656"/>
              <a:gd name="connsiteX4" fmla="*/ 1752 w 22610"/>
              <a:gd name="connsiteY4" fmla="*/ 19440 h 19656"/>
              <a:gd name="connsiteX5" fmla="*/ 12 w 22610"/>
              <a:gd name="connsiteY5" fmla="*/ 9504 h 19656"/>
              <a:gd name="connsiteX6" fmla="*/ 1881 w 22610"/>
              <a:gd name="connsiteY6" fmla="*/ 864 h 19656"/>
              <a:gd name="connsiteX0" fmla="*/ 1881 w 22773"/>
              <a:gd name="connsiteY0" fmla="*/ 864 h 19656"/>
              <a:gd name="connsiteX1" fmla="*/ 21066 w 22773"/>
              <a:gd name="connsiteY1" fmla="*/ 0 h 19656"/>
              <a:gd name="connsiteX2" fmla="*/ 22716 w 22773"/>
              <a:gd name="connsiteY2" fmla="*/ 9504 h 19656"/>
              <a:gd name="connsiteX3" fmla="*/ 21240 w 22773"/>
              <a:gd name="connsiteY3" fmla="*/ 19656 h 19656"/>
              <a:gd name="connsiteX4" fmla="*/ 1752 w 22773"/>
              <a:gd name="connsiteY4" fmla="*/ 19440 h 19656"/>
              <a:gd name="connsiteX5" fmla="*/ 12 w 22773"/>
              <a:gd name="connsiteY5" fmla="*/ 9504 h 19656"/>
              <a:gd name="connsiteX6" fmla="*/ 1881 w 22773"/>
              <a:gd name="connsiteY6" fmla="*/ 864 h 19656"/>
              <a:gd name="connsiteX0" fmla="*/ 1881 w 22773"/>
              <a:gd name="connsiteY0" fmla="*/ 864 h 19656"/>
              <a:gd name="connsiteX1" fmla="*/ 21066 w 22773"/>
              <a:gd name="connsiteY1" fmla="*/ 0 h 19656"/>
              <a:gd name="connsiteX2" fmla="*/ 22716 w 22773"/>
              <a:gd name="connsiteY2" fmla="*/ 9504 h 19656"/>
              <a:gd name="connsiteX3" fmla="*/ 21240 w 22773"/>
              <a:gd name="connsiteY3" fmla="*/ 19656 h 19656"/>
              <a:gd name="connsiteX4" fmla="*/ 1752 w 22773"/>
              <a:gd name="connsiteY4" fmla="*/ 19440 h 19656"/>
              <a:gd name="connsiteX5" fmla="*/ 12 w 22773"/>
              <a:gd name="connsiteY5" fmla="*/ 9504 h 19656"/>
              <a:gd name="connsiteX6" fmla="*/ 1881 w 22773"/>
              <a:gd name="connsiteY6" fmla="*/ 864 h 19656"/>
              <a:gd name="connsiteX0" fmla="*/ 1881 w 22773"/>
              <a:gd name="connsiteY0" fmla="*/ 864 h 19656"/>
              <a:gd name="connsiteX1" fmla="*/ 21066 w 22773"/>
              <a:gd name="connsiteY1" fmla="*/ 0 h 19656"/>
              <a:gd name="connsiteX2" fmla="*/ 22716 w 22773"/>
              <a:gd name="connsiteY2" fmla="*/ 9504 h 19656"/>
              <a:gd name="connsiteX3" fmla="*/ 21240 w 22773"/>
              <a:gd name="connsiteY3" fmla="*/ 19656 h 19656"/>
              <a:gd name="connsiteX4" fmla="*/ 1752 w 22773"/>
              <a:gd name="connsiteY4" fmla="*/ 19440 h 19656"/>
              <a:gd name="connsiteX5" fmla="*/ 12 w 22773"/>
              <a:gd name="connsiteY5" fmla="*/ 9504 h 19656"/>
              <a:gd name="connsiteX6" fmla="*/ 1881 w 22773"/>
              <a:gd name="connsiteY6" fmla="*/ 864 h 19656"/>
              <a:gd name="connsiteX0" fmla="*/ 1881 w 22738"/>
              <a:gd name="connsiteY0" fmla="*/ 864 h 19440"/>
              <a:gd name="connsiteX1" fmla="*/ 21066 w 22738"/>
              <a:gd name="connsiteY1" fmla="*/ 0 h 19440"/>
              <a:gd name="connsiteX2" fmla="*/ 22716 w 22738"/>
              <a:gd name="connsiteY2" fmla="*/ 9504 h 19440"/>
              <a:gd name="connsiteX3" fmla="*/ 21049 w 22738"/>
              <a:gd name="connsiteY3" fmla="*/ 19440 h 19440"/>
              <a:gd name="connsiteX4" fmla="*/ 1752 w 22738"/>
              <a:gd name="connsiteY4" fmla="*/ 19440 h 19440"/>
              <a:gd name="connsiteX5" fmla="*/ 12 w 22738"/>
              <a:gd name="connsiteY5" fmla="*/ 9504 h 19440"/>
              <a:gd name="connsiteX6" fmla="*/ 1881 w 22738"/>
              <a:gd name="connsiteY6" fmla="*/ 864 h 19440"/>
              <a:gd name="connsiteX0" fmla="*/ 1881 w 22724"/>
              <a:gd name="connsiteY0" fmla="*/ 864 h 19440"/>
              <a:gd name="connsiteX1" fmla="*/ 21066 w 22724"/>
              <a:gd name="connsiteY1" fmla="*/ 0 h 19440"/>
              <a:gd name="connsiteX2" fmla="*/ 22716 w 22724"/>
              <a:gd name="connsiteY2" fmla="*/ 9504 h 19440"/>
              <a:gd name="connsiteX3" fmla="*/ 20879 w 22724"/>
              <a:gd name="connsiteY3" fmla="*/ 19440 h 19440"/>
              <a:gd name="connsiteX4" fmla="*/ 1752 w 22724"/>
              <a:gd name="connsiteY4" fmla="*/ 19440 h 19440"/>
              <a:gd name="connsiteX5" fmla="*/ 12 w 22724"/>
              <a:gd name="connsiteY5" fmla="*/ 9504 h 19440"/>
              <a:gd name="connsiteX6" fmla="*/ 1881 w 22724"/>
              <a:gd name="connsiteY6" fmla="*/ 864 h 19440"/>
              <a:gd name="connsiteX0" fmla="*/ 1881 w 22724"/>
              <a:gd name="connsiteY0" fmla="*/ 432 h 19008"/>
              <a:gd name="connsiteX1" fmla="*/ 20854 w 22724"/>
              <a:gd name="connsiteY1" fmla="*/ 0 h 19008"/>
              <a:gd name="connsiteX2" fmla="*/ 22716 w 22724"/>
              <a:gd name="connsiteY2" fmla="*/ 9072 h 19008"/>
              <a:gd name="connsiteX3" fmla="*/ 20879 w 22724"/>
              <a:gd name="connsiteY3" fmla="*/ 19008 h 19008"/>
              <a:gd name="connsiteX4" fmla="*/ 1752 w 22724"/>
              <a:gd name="connsiteY4" fmla="*/ 19008 h 19008"/>
              <a:gd name="connsiteX5" fmla="*/ 12 w 22724"/>
              <a:gd name="connsiteY5" fmla="*/ 9072 h 19008"/>
              <a:gd name="connsiteX6" fmla="*/ 1881 w 22724"/>
              <a:gd name="connsiteY6" fmla="*/ 432 h 1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24" h="19008">
                <a:moveTo>
                  <a:pt x="1881" y="432"/>
                </a:moveTo>
                <a:cubicBezTo>
                  <a:pt x="6764" y="432"/>
                  <a:pt x="15971" y="0"/>
                  <a:pt x="20854" y="0"/>
                </a:cubicBezTo>
                <a:cubicBezTo>
                  <a:pt x="22773" y="0"/>
                  <a:pt x="22687" y="5796"/>
                  <a:pt x="22716" y="9072"/>
                </a:cubicBezTo>
                <a:cubicBezTo>
                  <a:pt x="22745" y="12348"/>
                  <a:pt x="22798" y="19008"/>
                  <a:pt x="20879" y="19008"/>
                </a:cubicBezTo>
                <a:lnTo>
                  <a:pt x="1752" y="19008"/>
                </a:lnTo>
                <a:cubicBezTo>
                  <a:pt x="-167" y="19008"/>
                  <a:pt x="-10" y="12168"/>
                  <a:pt x="12" y="9072"/>
                </a:cubicBezTo>
                <a:cubicBezTo>
                  <a:pt x="34" y="5976"/>
                  <a:pt x="-38" y="432"/>
                  <a:pt x="1881" y="432"/>
                </a:cubicBezTo>
                <a:close/>
              </a:path>
            </a:pathLst>
          </a:custGeom>
          <a:solidFill>
            <a:srgbClr val="F4EA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5" name="テキスト ボックス 114">
            <a:extLst>
              <a:ext uri="{FF2B5EF4-FFF2-40B4-BE49-F238E27FC236}">
                <a16:creationId xmlns:a16="http://schemas.microsoft.com/office/drawing/2014/main" id="{64373BFD-7744-BAE0-E539-35D2940A6B93}"/>
              </a:ext>
            </a:extLst>
          </p:cNvPr>
          <p:cNvSpPr txBox="1"/>
          <p:nvPr/>
        </p:nvSpPr>
        <p:spPr>
          <a:xfrm>
            <a:off x="5164620" y="5364882"/>
            <a:ext cx="2019300" cy="224229"/>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授業料等の免除・減額の上限額</a:t>
            </a:r>
            <a:r>
              <a:rPr kumimoji="1" lang="en-US" altLang="ja-JP" sz="857"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857"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年額</a:t>
            </a:r>
            <a:r>
              <a:rPr kumimoji="1" lang="en-US" altLang="ja-JP" sz="857"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116" name="テキスト ボックス 115">
            <a:extLst>
              <a:ext uri="{FF2B5EF4-FFF2-40B4-BE49-F238E27FC236}">
                <a16:creationId xmlns:a16="http://schemas.microsoft.com/office/drawing/2014/main" id="{8BF18626-0C27-F2D9-5390-E67F93449CB0}"/>
              </a:ext>
            </a:extLst>
          </p:cNvPr>
          <p:cNvSpPr txBox="1"/>
          <p:nvPr/>
        </p:nvSpPr>
        <p:spPr>
          <a:xfrm>
            <a:off x="7259041" y="5437771"/>
            <a:ext cx="1552644" cy="180178"/>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住民税非課税世帯</a:t>
            </a:r>
            <a:r>
              <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Ⅰ</a:t>
            </a:r>
            <a:r>
              <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区分</a:t>
            </a:r>
            <a:r>
              <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の場合</a:t>
            </a:r>
            <a:r>
              <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571" b="0" i="0" u="none" strike="noStrike" kern="1200" cap="none" spc="0" normalizeH="0" baseline="0" noProof="0" dirty="0">
              <a:ln>
                <a:noFill/>
              </a:ln>
              <a:solidFill>
                <a:srgbClr val="EB5532"/>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8" name="テキスト ボックス 117">
            <a:extLst>
              <a:ext uri="{FF2B5EF4-FFF2-40B4-BE49-F238E27FC236}">
                <a16:creationId xmlns:a16="http://schemas.microsoft.com/office/drawing/2014/main" id="{CAC530E7-135D-FF79-6040-4D3B4CBD83F0}"/>
              </a:ext>
            </a:extLst>
          </p:cNvPr>
          <p:cNvSpPr txBox="1"/>
          <p:nvPr/>
        </p:nvSpPr>
        <p:spPr>
          <a:xfrm>
            <a:off x="5045921" y="5013514"/>
            <a:ext cx="4381009" cy="332207"/>
          </a:xfrm>
          <a:prstGeom prst="rect">
            <a:avLst/>
          </a:prstGeom>
          <a:noFill/>
        </p:spPr>
        <p:txBody>
          <a:bodyPr wrap="square" rtlCol="0">
            <a:spAutoFit/>
          </a:bodyPr>
          <a:lstStyle/>
          <a:p>
            <a:pPr marL="0" marR="0" lvl="0" indent="0" algn="l" defTabSz="326578"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給付型奨学金の対象者は、授業料と入学金の減免を受けることができます。</a:t>
            </a:r>
            <a:endParaRPr kumimoji="1" lang="en-US" altLang="ja-JP"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326578" rtl="0" eaLnBrk="1" fontAlgn="auto" latinLnBrk="0" hangingPunct="1">
              <a:lnSpc>
                <a:spcPts val="1000"/>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Ⅱ</a:t>
            </a:r>
            <a:r>
              <a:rPr kumimoji="1" lang="ja-JP" altLang="en-US"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区分、第</a:t>
            </a:r>
            <a:r>
              <a:rPr kumimoji="1" lang="en-US" altLang="ja-JP"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Ⅲ</a:t>
            </a:r>
            <a:r>
              <a:rPr kumimoji="1" lang="ja-JP" altLang="en-US"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区分の場合は、それぞれ第</a:t>
            </a:r>
            <a:r>
              <a:rPr kumimoji="1" lang="en-US" altLang="ja-JP"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Ⅰ</a:t>
            </a:r>
            <a:r>
              <a:rPr kumimoji="1" lang="ja-JP" altLang="en-US"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区分の額の２</a:t>
            </a:r>
            <a:r>
              <a:rPr kumimoji="1" lang="en-US" altLang="ja-JP"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３、１</a:t>
            </a:r>
            <a:r>
              <a:rPr kumimoji="1" lang="en-US" altLang="ja-JP"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a:t>
            </a:r>
            <a:endParaRPr kumimoji="1" lang="en-US" altLang="ja-JP"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9" name="正方形/長方形 118">
            <a:extLst>
              <a:ext uri="{FF2B5EF4-FFF2-40B4-BE49-F238E27FC236}">
                <a16:creationId xmlns:a16="http://schemas.microsoft.com/office/drawing/2014/main" id="{3E28CFFE-7D24-5507-04DB-59AB152886C0}"/>
              </a:ext>
            </a:extLst>
          </p:cNvPr>
          <p:cNvSpPr/>
          <p:nvPr/>
        </p:nvSpPr>
        <p:spPr>
          <a:xfrm>
            <a:off x="5067722" y="1396825"/>
            <a:ext cx="4405998" cy="31038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0" name="正方形/長方形 119">
            <a:extLst>
              <a:ext uri="{FF2B5EF4-FFF2-40B4-BE49-F238E27FC236}">
                <a16:creationId xmlns:a16="http://schemas.microsoft.com/office/drawing/2014/main" id="{8AFAB914-FDC0-D01F-2514-A3C7F96A14B7}"/>
              </a:ext>
            </a:extLst>
          </p:cNvPr>
          <p:cNvSpPr/>
          <p:nvPr/>
        </p:nvSpPr>
        <p:spPr>
          <a:xfrm>
            <a:off x="5074247" y="1188221"/>
            <a:ext cx="4401292" cy="241824"/>
          </a:xfrm>
          <a:prstGeom prst="rect">
            <a:avLst/>
          </a:prstGeom>
          <a:solidFill>
            <a:srgbClr val="F4EA4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1" name="テキスト ボックス 120">
            <a:extLst>
              <a:ext uri="{FF2B5EF4-FFF2-40B4-BE49-F238E27FC236}">
                <a16:creationId xmlns:a16="http://schemas.microsoft.com/office/drawing/2014/main" id="{0516E2C2-BB11-5A36-1897-1B7FBE69C4FB}"/>
              </a:ext>
            </a:extLst>
          </p:cNvPr>
          <p:cNvSpPr txBox="1"/>
          <p:nvPr/>
        </p:nvSpPr>
        <p:spPr>
          <a:xfrm>
            <a:off x="5085103" y="1189970"/>
            <a:ext cx="4221551" cy="268215"/>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世帯収入によって支援を受けられる額が変わるの？</a:t>
            </a:r>
            <a:endParaRPr kumimoji="1" lang="en-US" altLang="ja-JP" sz="1143"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2" name="正方形/長方形 121">
            <a:extLst>
              <a:ext uri="{FF2B5EF4-FFF2-40B4-BE49-F238E27FC236}">
                <a16:creationId xmlns:a16="http://schemas.microsoft.com/office/drawing/2014/main" id="{42DAA4B4-84D1-D250-5870-7FAD812C37F9}"/>
              </a:ext>
            </a:extLst>
          </p:cNvPr>
          <p:cNvSpPr>
            <a:spLocks noChangeAspect="1"/>
          </p:cNvSpPr>
          <p:nvPr/>
        </p:nvSpPr>
        <p:spPr>
          <a:xfrm>
            <a:off x="5272102" y="1793787"/>
            <a:ext cx="282857" cy="282857"/>
          </a:xfrm>
          <a:prstGeom prst="rect">
            <a:avLst/>
          </a:prstGeom>
          <a:solidFill>
            <a:srgbClr val="C7C8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3" name="テキスト ボックス 122">
            <a:extLst>
              <a:ext uri="{FF2B5EF4-FFF2-40B4-BE49-F238E27FC236}">
                <a16:creationId xmlns:a16="http://schemas.microsoft.com/office/drawing/2014/main" id="{EE33FB14-662F-7983-0678-936A12DB5F88}"/>
              </a:ext>
            </a:extLst>
          </p:cNvPr>
          <p:cNvSpPr txBox="1"/>
          <p:nvPr/>
        </p:nvSpPr>
        <p:spPr>
          <a:xfrm>
            <a:off x="5270283" y="1806465"/>
            <a:ext cx="265793" cy="246221"/>
          </a:xfrm>
          <a:prstGeom prst="rect">
            <a:avLst/>
          </a:prstGeom>
          <a:noFill/>
        </p:spPr>
        <p:txBody>
          <a:bodyPr wrap="square" rtlCol="0">
            <a:sp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例</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4" name="テキスト ボックス 123">
            <a:extLst>
              <a:ext uri="{FF2B5EF4-FFF2-40B4-BE49-F238E27FC236}">
                <a16:creationId xmlns:a16="http://schemas.microsoft.com/office/drawing/2014/main" id="{9FF62B78-0CD9-919E-E56F-B81283D8D41F}"/>
              </a:ext>
            </a:extLst>
          </p:cNvPr>
          <p:cNvSpPr txBox="1"/>
          <p:nvPr/>
        </p:nvSpPr>
        <p:spPr>
          <a:xfrm>
            <a:off x="5600304" y="1741611"/>
            <a:ext cx="3769891" cy="348813"/>
          </a:xfrm>
          <a:prstGeom prst="rect">
            <a:avLst/>
          </a:prstGeom>
          <a:noFill/>
        </p:spPr>
        <p:txBody>
          <a:bodyPr wrap="square" rtlCol="0">
            <a:spAutoFit/>
          </a:bodyPr>
          <a:lstStyle/>
          <a:p>
            <a:pPr marL="0" marR="0" lvl="0" indent="0" algn="l" defTabSz="326578" rtl="0" eaLnBrk="1" fontAlgn="auto" latinLnBrk="0" hangingPunct="1">
              <a:lnSpc>
                <a:spcPts val="1000"/>
              </a:lnSpc>
              <a:spcBef>
                <a:spcPts val="0"/>
              </a:spcBef>
              <a:spcAft>
                <a:spcPts val="0"/>
              </a:spcAft>
              <a:buClrTx/>
              <a:buSzTx/>
              <a:buFontTx/>
              <a:buNone/>
              <a:tabLst/>
              <a:defRPr/>
            </a:pPr>
            <a:r>
              <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人家族</a:t>
            </a:r>
            <a:r>
              <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本人</a:t>
            </a:r>
            <a:r>
              <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(18</a:t>
            </a: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a:t>
            </a:r>
            <a:r>
              <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･父</a:t>
            </a:r>
            <a:r>
              <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給与所得者</a:t>
            </a:r>
            <a:r>
              <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･母</a:t>
            </a:r>
            <a:r>
              <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無収入</a:t>
            </a:r>
            <a:r>
              <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･中学生</a:t>
            </a:r>
            <a:r>
              <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で、</a:t>
            </a:r>
            <a:endPar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326578" rtl="0" eaLnBrk="1" fontAlgn="auto" latinLnBrk="0" hangingPunct="1">
              <a:lnSpc>
                <a:spcPts val="1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本人がアパートなど自宅以外から私立大学に通う場合の支援額</a:t>
            </a:r>
            <a:r>
              <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年額</a:t>
            </a:r>
            <a:r>
              <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125" name="正方形/長方形 124">
            <a:extLst>
              <a:ext uri="{FF2B5EF4-FFF2-40B4-BE49-F238E27FC236}">
                <a16:creationId xmlns:a16="http://schemas.microsoft.com/office/drawing/2014/main" id="{852C2626-8AB2-A9D2-F4EC-6F9C671A7AEF}"/>
              </a:ext>
            </a:extLst>
          </p:cNvPr>
          <p:cNvSpPr/>
          <p:nvPr/>
        </p:nvSpPr>
        <p:spPr>
          <a:xfrm>
            <a:off x="5067722" y="3856086"/>
            <a:ext cx="4405998" cy="639477"/>
          </a:xfrm>
          <a:prstGeom prst="rect">
            <a:avLst/>
          </a:prstGeom>
          <a:solidFill>
            <a:srgbClr val="ECE7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6" name="正方形/長方形 125">
            <a:extLst>
              <a:ext uri="{FF2B5EF4-FFF2-40B4-BE49-F238E27FC236}">
                <a16:creationId xmlns:a16="http://schemas.microsoft.com/office/drawing/2014/main" id="{70168E31-F172-0CAA-E378-2D90F091D03B}"/>
              </a:ext>
            </a:extLst>
          </p:cNvPr>
          <p:cNvSpPr/>
          <p:nvPr/>
        </p:nvSpPr>
        <p:spPr>
          <a:xfrm>
            <a:off x="6027881" y="2230123"/>
            <a:ext cx="645886" cy="925714"/>
          </a:xfrm>
          <a:prstGeom prst="rect">
            <a:avLst/>
          </a:prstGeom>
          <a:solidFill>
            <a:srgbClr val="3883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7" name="正方形/長方形 126">
            <a:extLst>
              <a:ext uri="{FF2B5EF4-FFF2-40B4-BE49-F238E27FC236}">
                <a16:creationId xmlns:a16="http://schemas.microsoft.com/office/drawing/2014/main" id="{4CEB8FA4-B4BC-DD1A-B285-5328E93CEA1B}"/>
              </a:ext>
            </a:extLst>
          </p:cNvPr>
          <p:cNvSpPr/>
          <p:nvPr/>
        </p:nvSpPr>
        <p:spPr>
          <a:xfrm>
            <a:off x="6024777" y="3154445"/>
            <a:ext cx="648990" cy="694286"/>
          </a:xfrm>
          <a:prstGeom prst="rect">
            <a:avLst/>
          </a:prstGeom>
          <a:solidFill>
            <a:srgbClr val="AFCDE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8" name="テキスト ボックス 127">
            <a:extLst>
              <a:ext uri="{FF2B5EF4-FFF2-40B4-BE49-F238E27FC236}">
                <a16:creationId xmlns:a16="http://schemas.microsoft.com/office/drawing/2014/main" id="{408FA341-66C5-F25B-C8BD-03025D9A6CB5}"/>
              </a:ext>
            </a:extLst>
          </p:cNvPr>
          <p:cNvSpPr txBox="1"/>
          <p:nvPr/>
        </p:nvSpPr>
        <p:spPr>
          <a:xfrm>
            <a:off x="6108656" y="2055530"/>
            <a:ext cx="604088" cy="220573"/>
          </a:xfrm>
          <a:prstGeom prst="rect">
            <a:avLst/>
          </a:prstGeom>
          <a:noFill/>
        </p:spPr>
        <p:txBody>
          <a:bodyPr wrap="square" rtlCol="0">
            <a:spAutoFit/>
          </a:bodyPr>
          <a:lstStyle/>
          <a:p>
            <a:pPr marL="0" marR="0" lvl="0" indent="0" algn="l" defTabSz="326578" rtl="0" eaLnBrk="1" fontAlgn="auto" latinLnBrk="0" hangingPunct="1">
              <a:lnSpc>
                <a:spcPts val="1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rPr>
              <a:t>上限額</a:t>
            </a:r>
            <a:endParaRPr kumimoji="1" lang="en-US" altLang="ja-JP" sz="857"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9" name="テキスト ボックス 128">
            <a:extLst>
              <a:ext uri="{FF2B5EF4-FFF2-40B4-BE49-F238E27FC236}">
                <a16:creationId xmlns:a16="http://schemas.microsoft.com/office/drawing/2014/main" id="{BB14C253-A4CA-C85B-A894-F84C5D36F3C9}"/>
              </a:ext>
            </a:extLst>
          </p:cNvPr>
          <p:cNvSpPr txBox="1"/>
          <p:nvPr/>
        </p:nvSpPr>
        <p:spPr>
          <a:xfrm>
            <a:off x="6006362" y="2522206"/>
            <a:ext cx="685800" cy="348813"/>
          </a:xfrm>
          <a:prstGeom prst="rect">
            <a:avLst/>
          </a:prstGeom>
          <a:noFill/>
        </p:spPr>
        <p:txBody>
          <a:bodyPr wrap="square" rtlCol="0">
            <a:spAutoFit/>
          </a:bodyPr>
          <a:lstStyle/>
          <a:p>
            <a:pPr marL="0" marR="0" lvl="0" indent="0" algn="ctr" defTabSz="326578" rtl="0" eaLnBrk="1" fontAlgn="auto" latinLnBrk="0" hangingPunct="1">
              <a:lnSpc>
                <a:spcPts val="1000"/>
              </a:lnSpc>
              <a:spcBef>
                <a:spcPts val="0"/>
              </a:spcBef>
              <a:spcAft>
                <a:spcPts val="0"/>
              </a:spcAft>
              <a:buClrTx/>
              <a:buSzTx/>
              <a:buFontTx/>
              <a:buNone/>
              <a:tabLst/>
              <a:defRPr/>
            </a:pPr>
            <a:r>
              <a:rPr kumimoji="1" lang="ja-JP" altLang="en-US" sz="643"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給付型奨学金</a:t>
            </a:r>
            <a:endParaRPr kumimoji="1" lang="en-US" altLang="ja-JP" sz="643"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326578" rtl="0" eaLnBrk="1" fontAlgn="auto" latinLnBrk="0" hangingPunct="1">
              <a:lnSpc>
                <a:spcPts val="1000"/>
              </a:lnSpc>
              <a:spcBef>
                <a:spcPts val="0"/>
              </a:spcBef>
              <a:spcAft>
                <a:spcPts val="0"/>
              </a:spcAft>
              <a:buClrTx/>
              <a:buSzTx/>
              <a:buFontTx/>
              <a:buNone/>
              <a:tabLst/>
              <a:defRPr/>
            </a:pPr>
            <a:r>
              <a:rPr kumimoji="1" lang="ja-JP" altLang="en-US" sz="643"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857"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91</a:t>
            </a:r>
            <a:r>
              <a:rPr kumimoji="1" lang="ja-JP" altLang="en-US" sz="643"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643"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0" name="テキスト ボックス 129">
            <a:extLst>
              <a:ext uri="{FF2B5EF4-FFF2-40B4-BE49-F238E27FC236}">
                <a16:creationId xmlns:a16="http://schemas.microsoft.com/office/drawing/2014/main" id="{A1367575-D82D-CED4-E8CC-DB1E7687BB42}"/>
              </a:ext>
            </a:extLst>
          </p:cNvPr>
          <p:cNvSpPr txBox="1"/>
          <p:nvPr/>
        </p:nvSpPr>
        <p:spPr>
          <a:xfrm>
            <a:off x="6042905" y="3259282"/>
            <a:ext cx="624464" cy="348813"/>
          </a:xfrm>
          <a:prstGeom prst="rect">
            <a:avLst/>
          </a:prstGeom>
          <a:noFill/>
        </p:spPr>
        <p:txBody>
          <a:bodyPr wrap="square" rtlCol="0">
            <a:spAutoFit/>
          </a:bodyPr>
          <a:lstStyle/>
          <a:p>
            <a:pPr marL="0" marR="0" lvl="0" indent="0" algn="ctr" defTabSz="326578" rtl="0" eaLnBrk="1" fontAlgn="auto" latinLnBrk="0" hangingPunct="1">
              <a:lnSpc>
                <a:spcPts val="1000"/>
              </a:lnSpc>
              <a:spcBef>
                <a:spcPts val="0"/>
              </a:spcBef>
              <a:spcAft>
                <a:spcPts val="0"/>
              </a:spcAft>
              <a:buClrTx/>
              <a:buSzTx/>
              <a:buFontTx/>
              <a:buNone/>
              <a:tabLst/>
              <a:defRPr/>
            </a:pPr>
            <a:r>
              <a:rPr kumimoji="1" lang="ja-JP" altLang="en-US" sz="643"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rPr>
              <a:t>授業料減免</a:t>
            </a:r>
            <a:endParaRPr kumimoji="1" lang="en-US" altLang="ja-JP" sz="643"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326578" rtl="0" eaLnBrk="1" fontAlgn="auto" latinLnBrk="0" hangingPunct="1">
              <a:lnSpc>
                <a:spcPts val="1000"/>
              </a:lnSpc>
              <a:spcBef>
                <a:spcPts val="0"/>
              </a:spcBef>
              <a:spcAft>
                <a:spcPts val="0"/>
              </a:spcAft>
              <a:buClrTx/>
              <a:buSzTx/>
              <a:buFontTx/>
              <a:buNone/>
              <a:tabLst/>
              <a:defRPr/>
            </a:pPr>
            <a:r>
              <a:rPr kumimoji="1" lang="ja-JP" altLang="en-US" sz="643"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857"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rPr>
              <a:t>70</a:t>
            </a:r>
            <a:r>
              <a:rPr kumimoji="1" lang="ja-JP" altLang="en-US" sz="643"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643"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1" name="テキスト ボックス 130">
            <a:extLst>
              <a:ext uri="{FF2B5EF4-FFF2-40B4-BE49-F238E27FC236}">
                <a16:creationId xmlns:a16="http://schemas.microsoft.com/office/drawing/2014/main" id="{F3F3F592-A332-8446-71E1-C24E72FD5E25}"/>
              </a:ext>
            </a:extLst>
          </p:cNvPr>
          <p:cNvSpPr txBox="1"/>
          <p:nvPr/>
        </p:nvSpPr>
        <p:spPr>
          <a:xfrm>
            <a:off x="5579332" y="4292400"/>
            <a:ext cx="3910172" cy="213264"/>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786" b="1" i="0" u="sng"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注）年収目安はあくまも一例です。兄弟の数や年齢等の世帯構成などで異なります</a:t>
            </a:r>
            <a:endParaRPr kumimoji="1" lang="en-US" altLang="ja-JP" sz="857" b="1" i="0" u="sng"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2" name="フローチャート: 他ページ結合子 131">
            <a:extLst>
              <a:ext uri="{FF2B5EF4-FFF2-40B4-BE49-F238E27FC236}">
                <a16:creationId xmlns:a16="http://schemas.microsoft.com/office/drawing/2014/main" id="{4EC7C98E-4F3F-AAE1-EE81-115EA488774E}"/>
              </a:ext>
            </a:extLst>
          </p:cNvPr>
          <p:cNvSpPr/>
          <p:nvPr/>
        </p:nvSpPr>
        <p:spPr>
          <a:xfrm rot="16200000">
            <a:off x="5418317" y="3791276"/>
            <a:ext cx="268403" cy="656293"/>
          </a:xfrm>
          <a:prstGeom prst="flowChartOffpage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3" name="テキスト ボックス 132">
            <a:extLst>
              <a:ext uri="{FF2B5EF4-FFF2-40B4-BE49-F238E27FC236}">
                <a16:creationId xmlns:a16="http://schemas.microsoft.com/office/drawing/2014/main" id="{2A20623E-018C-EF54-4FE5-37D9CC62B18C}"/>
              </a:ext>
            </a:extLst>
          </p:cNvPr>
          <p:cNvSpPr txBox="1"/>
          <p:nvPr/>
        </p:nvSpPr>
        <p:spPr>
          <a:xfrm>
            <a:off x="5158937" y="4011701"/>
            <a:ext cx="656293" cy="213264"/>
          </a:xfrm>
          <a:prstGeom prst="rect">
            <a:avLst/>
          </a:prstGeom>
          <a:noFill/>
        </p:spPr>
        <p:txBody>
          <a:bodyPr wrap="square" rtlCol="0">
            <a:sp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1" lang="ja-JP" altLang="en-US" sz="786"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年収目安</a:t>
            </a:r>
            <a:endParaRPr kumimoji="1" lang="en-US" altLang="ja-JP" sz="786"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4" name="テキスト ボックス 133">
            <a:extLst>
              <a:ext uri="{FF2B5EF4-FFF2-40B4-BE49-F238E27FC236}">
                <a16:creationId xmlns:a16="http://schemas.microsoft.com/office/drawing/2014/main" id="{0F53A426-92A3-4EB1-7CB7-BED1939397F1}"/>
              </a:ext>
            </a:extLst>
          </p:cNvPr>
          <p:cNvSpPr txBox="1"/>
          <p:nvPr/>
        </p:nvSpPr>
        <p:spPr>
          <a:xfrm>
            <a:off x="5937345" y="3913093"/>
            <a:ext cx="831802" cy="444096"/>
          </a:xfrm>
          <a:prstGeom prst="rect">
            <a:avLst/>
          </a:prstGeom>
          <a:noFill/>
        </p:spPr>
        <p:txBody>
          <a:bodyPr wrap="square" rtlCol="0">
            <a:sp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270</a:t>
            </a:r>
            <a:r>
              <a:rPr kumimoji="1" lang="ja-JP" altLang="en-US" sz="643"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643"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326578"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住民税非課税世帯</a:t>
            </a:r>
            <a:endParaRPr kumimoji="1" lang="en-US" altLang="ja-JP"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326578" rtl="0" eaLnBrk="1" fontAlgn="auto" latinLnBrk="0" hangingPunct="1">
              <a:lnSpc>
                <a:spcPct val="100000"/>
              </a:lnSpc>
              <a:spcBef>
                <a:spcPts val="0"/>
              </a:spcBef>
              <a:spcAft>
                <a:spcPts val="0"/>
              </a:spcAft>
              <a:buClrTx/>
              <a:buSzTx/>
              <a:buFontTx/>
              <a:buNone/>
              <a:tabLst/>
              <a:defRPr/>
            </a:pPr>
            <a:r>
              <a:rPr kumimoji="1" lang="en-US" altLang="ja-JP"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Ⅰ</a:t>
            </a:r>
            <a:r>
              <a:rPr kumimoji="1" lang="ja-JP" altLang="en-US"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区分</a:t>
            </a:r>
            <a:r>
              <a:rPr kumimoji="1" lang="en-US" altLang="ja-JP"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135" name="正方形/長方形 134">
            <a:extLst>
              <a:ext uri="{FF2B5EF4-FFF2-40B4-BE49-F238E27FC236}">
                <a16:creationId xmlns:a16="http://schemas.microsoft.com/office/drawing/2014/main" id="{EDA1F006-A74F-97D1-6949-61D4AB887D61}"/>
              </a:ext>
            </a:extLst>
          </p:cNvPr>
          <p:cNvSpPr/>
          <p:nvPr/>
        </p:nvSpPr>
        <p:spPr>
          <a:xfrm>
            <a:off x="6984635" y="2772254"/>
            <a:ext cx="639488" cy="617143"/>
          </a:xfrm>
          <a:prstGeom prst="rect">
            <a:avLst/>
          </a:prstGeom>
          <a:solidFill>
            <a:srgbClr val="3883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6" name="正方形/長方形 135">
            <a:extLst>
              <a:ext uri="{FF2B5EF4-FFF2-40B4-BE49-F238E27FC236}">
                <a16:creationId xmlns:a16="http://schemas.microsoft.com/office/drawing/2014/main" id="{5846B3EC-6584-4989-BDCD-1D92405CE89C}"/>
              </a:ext>
            </a:extLst>
          </p:cNvPr>
          <p:cNvSpPr/>
          <p:nvPr/>
        </p:nvSpPr>
        <p:spPr>
          <a:xfrm>
            <a:off x="7943210" y="3309555"/>
            <a:ext cx="645886" cy="308571"/>
          </a:xfrm>
          <a:prstGeom prst="rect">
            <a:avLst/>
          </a:prstGeom>
          <a:solidFill>
            <a:srgbClr val="3883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1"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7" name="正方形/長方形 136">
            <a:extLst>
              <a:ext uri="{FF2B5EF4-FFF2-40B4-BE49-F238E27FC236}">
                <a16:creationId xmlns:a16="http://schemas.microsoft.com/office/drawing/2014/main" id="{FB3263CA-FB8C-F15E-8851-DBC02EADD7B4}"/>
              </a:ext>
            </a:extLst>
          </p:cNvPr>
          <p:cNvSpPr/>
          <p:nvPr/>
        </p:nvSpPr>
        <p:spPr>
          <a:xfrm>
            <a:off x="7941292" y="3620754"/>
            <a:ext cx="647804" cy="231429"/>
          </a:xfrm>
          <a:prstGeom prst="rect">
            <a:avLst/>
          </a:prstGeom>
          <a:solidFill>
            <a:srgbClr val="AFCDE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1"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8" name="正方形/長方形 137">
            <a:extLst>
              <a:ext uri="{FF2B5EF4-FFF2-40B4-BE49-F238E27FC236}">
                <a16:creationId xmlns:a16="http://schemas.microsoft.com/office/drawing/2014/main" id="{9DE4911E-13DA-09F4-6AAC-36992FC026F7}"/>
              </a:ext>
            </a:extLst>
          </p:cNvPr>
          <p:cNvSpPr/>
          <p:nvPr/>
        </p:nvSpPr>
        <p:spPr>
          <a:xfrm>
            <a:off x="6984635" y="3389542"/>
            <a:ext cx="641302" cy="462857"/>
          </a:xfrm>
          <a:prstGeom prst="rect">
            <a:avLst/>
          </a:prstGeom>
          <a:solidFill>
            <a:srgbClr val="AFCDE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1" i="0" u="none" strike="noStrike" kern="1200" cap="none" spc="0" normalizeH="0" baseline="0" noProof="0">
              <a:ln>
                <a:noFill/>
              </a:ln>
              <a:solidFill>
                <a:srgbClr val="AFCDEB"/>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9" name="テキスト ボックス 138">
            <a:extLst>
              <a:ext uri="{FF2B5EF4-FFF2-40B4-BE49-F238E27FC236}">
                <a16:creationId xmlns:a16="http://schemas.microsoft.com/office/drawing/2014/main" id="{BA0A0450-744D-45A6-8F86-F6EC4089FCED}"/>
              </a:ext>
            </a:extLst>
          </p:cNvPr>
          <p:cNvSpPr txBox="1"/>
          <p:nvPr/>
        </p:nvSpPr>
        <p:spPr>
          <a:xfrm>
            <a:off x="6965536" y="2589198"/>
            <a:ext cx="783783" cy="220573"/>
          </a:xfrm>
          <a:prstGeom prst="rect">
            <a:avLst/>
          </a:prstGeom>
          <a:noFill/>
        </p:spPr>
        <p:txBody>
          <a:bodyPr wrap="square" rtlCol="0">
            <a:spAutoFit/>
          </a:bodyPr>
          <a:lstStyle/>
          <a:p>
            <a:pPr marL="0" marR="0" lvl="0" indent="0" algn="l" defTabSz="326578" rtl="0" eaLnBrk="1" fontAlgn="auto" latinLnBrk="0" hangingPunct="1">
              <a:lnSpc>
                <a:spcPts val="1000"/>
              </a:lnSpc>
              <a:spcBef>
                <a:spcPts val="0"/>
              </a:spcBef>
              <a:spcAft>
                <a:spcPts val="0"/>
              </a:spcAft>
              <a:buClrTx/>
              <a:buSzTx/>
              <a:buFontTx/>
              <a:buNone/>
              <a:tabLst/>
              <a:defRPr/>
            </a:pPr>
            <a:r>
              <a:rPr kumimoji="1" lang="ja-JP" altLang="en-US" sz="643"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rPr>
              <a:t>上限額の</a:t>
            </a:r>
            <a:r>
              <a:rPr kumimoji="1" lang="en-US" altLang="ja-JP" sz="857"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rPr>
              <a:t>2/3</a:t>
            </a:r>
            <a:endParaRPr kumimoji="1" lang="en-US" altLang="ja-JP" sz="643"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0" name="テキスト ボックス 139">
            <a:extLst>
              <a:ext uri="{FF2B5EF4-FFF2-40B4-BE49-F238E27FC236}">
                <a16:creationId xmlns:a16="http://schemas.microsoft.com/office/drawing/2014/main" id="{96BD103D-578D-C92D-5160-D0F992D404F1}"/>
              </a:ext>
            </a:extLst>
          </p:cNvPr>
          <p:cNvSpPr txBox="1"/>
          <p:nvPr/>
        </p:nvSpPr>
        <p:spPr>
          <a:xfrm>
            <a:off x="7939581" y="3122675"/>
            <a:ext cx="792224" cy="220573"/>
          </a:xfrm>
          <a:prstGeom prst="rect">
            <a:avLst/>
          </a:prstGeom>
          <a:noFill/>
        </p:spPr>
        <p:txBody>
          <a:bodyPr wrap="square" rtlCol="0">
            <a:spAutoFit/>
          </a:bodyPr>
          <a:lstStyle/>
          <a:p>
            <a:pPr marL="0" marR="0" lvl="0" indent="0" algn="l" defTabSz="326578" rtl="0" eaLnBrk="1" fontAlgn="auto" latinLnBrk="0" hangingPunct="1">
              <a:lnSpc>
                <a:spcPts val="1000"/>
              </a:lnSpc>
              <a:spcBef>
                <a:spcPts val="0"/>
              </a:spcBef>
              <a:spcAft>
                <a:spcPts val="0"/>
              </a:spcAft>
              <a:buClrTx/>
              <a:buSzTx/>
              <a:buFontTx/>
              <a:buNone/>
              <a:tabLst/>
              <a:defRPr/>
            </a:pPr>
            <a:r>
              <a:rPr kumimoji="1" lang="ja-JP" altLang="en-US" sz="643"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rPr>
              <a:t>上限額の</a:t>
            </a:r>
            <a:r>
              <a:rPr kumimoji="1" lang="en-US" altLang="ja-JP" sz="857"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rPr>
              <a:t>1/3</a:t>
            </a:r>
            <a:endParaRPr kumimoji="1" lang="en-US" altLang="ja-JP" sz="643"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1" name="テキスト ボックス 140">
            <a:extLst>
              <a:ext uri="{FF2B5EF4-FFF2-40B4-BE49-F238E27FC236}">
                <a16:creationId xmlns:a16="http://schemas.microsoft.com/office/drawing/2014/main" id="{6E8B5471-8AE2-5F91-A628-9B809AE2CC4C}"/>
              </a:ext>
            </a:extLst>
          </p:cNvPr>
          <p:cNvSpPr txBox="1"/>
          <p:nvPr/>
        </p:nvSpPr>
        <p:spPr>
          <a:xfrm>
            <a:off x="7949346" y="3353409"/>
            <a:ext cx="609091" cy="220573"/>
          </a:xfrm>
          <a:prstGeom prst="rect">
            <a:avLst/>
          </a:prstGeom>
          <a:noFill/>
        </p:spPr>
        <p:txBody>
          <a:bodyPr wrap="square" rtlCol="0">
            <a:spAutoFit/>
          </a:bodyPr>
          <a:lstStyle/>
          <a:p>
            <a:pPr marL="0" marR="0" lvl="0" indent="0" algn="l" defTabSz="326578" rtl="0" eaLnBrk="1" fontAlgn="auto" latinLnBrk="0" hangingPunct="1">
              <a:lnSpc>
                <a:spcPts val="1000"/>
              </a:lnSpc>
              <a:spcBef>
                <a:spcPts val="0"/>
              </a:spcBef>
              <a:spcAft>
                <a:spcPts val="0"/>
              </a:spcAft>
              <a:buClrTx/>
              <a:buSzTx/>
              <a:buFontTx/>
              <a:buNone/>
              <a:tabLst/>
              <a:defRPr/>
            </a:pPr>
            <a:r>
              <a:rPr kumimoji="1" lang="ja-JP" altLang="en-US" sz="643"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857"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643"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643"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2" name="テキスト ボックス 141">
            <a:extLst>
              <a:ext uri="{FF2B5EF4-FFF2-40B4-BE49-F238E27FC236}">
                <a16:creationId xmlns:a16="http://schemas.microsoft.com/office/drawing/2014/main" id="{DF010304-283C-A6AE-7641-F4878606B98F}"/>
              </a:ext>
            </a:extLst>
          </p:cNvPr>
          <p:cNvSpPr txBox="1"/>
          <p:nvPr/>
        </p:nvSpPr>
        <p:spPr>
          <a:xfrm>
            <a:off x="7033887" y="2965204"/>
            <a:ext cx="601592" cy="220573"/>
          </a:xfrm>
          <a:prstGeom prst="rect">
            <a:avLst/>
          </a:prstGeom>
          <a:noFill/>
        </p:spPr>
        <p:txBody>
          <a:bodyPr wrap="square" rtlCol="0">
            <a:spAutoFit/>
          </a:bodyPr>
          <a:lstStyle/>
          <a:p>
            <a:pPr marL="0" marR="0" lvl="0" indent="0" algn="l" defTabSz="326578" rtl="0" eaLnBrk="1" fontAlgn="auto" latinLnBrk="0" hangingPunct="1">
              <a:lnSpc>
                <a:spcPts val="1000"/>
              </a:lnSpc>
              <a:spcBef>
                <a:spcPts val="0"/>
              </a:spcBef>
              <a:spcAft>
                <a:spcPts val="0"/>
              </a:spcAft>
              <a:buClrTx/>
              <a:buSzTx/>
              <a:buFontTx/>
              <a:buNone/>
              <a:tabLst/>
              <a:defRPr/>
            </a:pPr>
            <a:r>
              <a:rPr kumimoji="1" lang="ja-JP" altLang="en-US" sz="643"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857"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61</a:t>
            </a:r>
            <a:r>
              <a:rPr kumimoji="1" lang="ja-JP" altLang="en-US" sz="643"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643"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3" name="テキスト ボックス 142">
            <a:extLst>
              <a:ext uri="{FF2B5EF4-FFF2-40B4-BE49-F238E27FC236}">
                <a16:creationId xmlns:a16="http://schemas.microsoft.com/office/drawing/2014/main" id="{1E88B342-C0E3-73C3-5A99-E113B8003194}"/>
              </a:ext>
            </a:extLst>
          </p:cNvPr>
          <p:cNvSpPr txBox="1"/>
          <p:nvPr/>
        </p:nvSpPr>
        <p:spPr>
          <a:xfrm>
            <a:off x="6996748" y="3540331"/>
            <a:ext cx="624464" cy="128240"/>
          </a:xfrm>
          <a:prstGeom prst="rect">
            <a:avLst/>
          </a:prstGeom>
          <a:noFill/>
        </p:spPr>
        <p:txBody>
          <a:bodyPr wrap="square" lIns="0" tIns="0" rIns="0" bIns="0" rtlCol="0">
            <a:spAutoFit/>
          </a:bodyPr>
          <a:lstStyle/>
          <a:p>
            <a:pPr marL="0" marR="0" lvl="0" indent="0" algn="ctr" defTabSz="326578" rtl="0" eaLnBrk="1" fontAlgn="auto" latinLnBrk="0" hangingPunct="1">
              <a:lnSpc>
                <a:spcPts val="1000"/>
              </a:lnSpc>
              <a:spcBef>
                <a:spcPts val="0"/>
              </a:spcBef>
              <a:spcAft>
                <a:spcPts val="0"/>
              </a:spcAft>
              <a:buClrTx/>
              <a:buSzTx/>
              <a:buFontTx/>
              <a:buNone/>
              <a:tabLst/>
              <a:defRPr/>
            </a:pPr>
            <a:r>
              <a:rPr kumimoji="1" lang="ja-JP" altLang="en-US" sz="643"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857"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rPr>
              <a:t>47</a:t>
            </a:r>
            <a:r>
              <a:rPr kumimoji="1" lang="ja-JP" altLang="en-US" sz="643"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643"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4" name="テキスト ボックス 143">
            <a:extLst>
              <a:ext uri="{FF2B5EF4-FFF2-40B4-BE49-F238E27FC236}">
                <a16:creationId xmlns:a16="http://schemas.microsoft.com/office/drawing/2014/main" id="{79BA4E66-2E1E-B65B-F67E-016CCF278D22}"/>
              </a:ext>
            </a:extLst>
          </p:cNvPr>
          <p:cNvSpPr txBox="1"/>
          <p:nvPr/>
        </p:nvSpPr>
        <p:spPr>
          <a:xfrm>
            <a:off x="7956989" y="3635389"/>
            <a:ext cx="624464" cy="220573"/>
          </a:xfrm>
          <a:prstGeom prst="rect">
            <a:avLst/>
          </a:prstGeom>
          <a:noFill/>
        </p:spPr>
        <p:txBody>
          <a:bodyPr wrap="square" rtlCol="0">
            <a:spAutoFit/>
          </a:bodyPr>
          <a:lstStyle/>
          <a:p>
            <a:pPr marL="0" marR="0" lvl="0" indent="0" algn="ctr" defTabSz="326578" rtl="0" eaLnBrk="1" fontAlgn="auto" latinLnBrk="0" hangingPunct="1">
              <a:lnSpc>
                <a:spcPts val="1000"/>
              </a:lnSpc>
              <a:spcBef>
                <a:spcPts val="0"/>
              </a:spcBef>
              <a:spcAft>
                <a:spcPts val="0"/>
              </a:spcAft>
              <a:buClrTx/>
              <a:buSzTx/>
              <a:buFontTx/>
              <a:buNone/>
              <a:tabLst/>
              <a:defRPr/>
            </a:pPr>
            <a:r>
              <a:rPr kumimoji="1" lang="ja-JP" altLang="en-US" sz="643"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857"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rPr>
              <a:t>23</a:t>
            </a:r>
            <a:r>
              <a:rPr kumimoji="1" lang="ja-JP" altLang="en-US" sz="643"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643"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5" name="テキスト ボックス 144">
            <a:extLst>
              <a:ext uri="{FF2B5EF4-FFF2-40B4-BE49-F238E27FC236}">
                <a16:creationId xmlns:a16="http://schemas.microsoft.com/office/drawing/2014/main" id="{B37C9A81-E314-3F0A-423A-683664F74304}"/>
              </a:ext>
            </a:extLst>
          </p:cNvPr>
          <p:cNvSpPr txBox="1"/>
          <p:nvPr/>
        </p:nvSpPr>
        <p:spPr>
          <a:xfrm>
            <a:off x="6889857" y="3909229"/>
            <a:ext cx="820756" cy="345159"/>
          </a:xfrm>
          <a:prstGeom prst="rect">
            <a:avLst/>
          </a:prstGeom>
          <a:noFill/>
        </p:spPr>
        <p:txBody>
          <a:bodyPr wrap="square" rtlCol="0">
            <a:sp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300</a:t>
            </a:r>
            <a:r>
              <a:rPr kumimoji="1" lang="ja-JP" altLang="en-US" sz="643"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643"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326578" rtl="0" eaLnBrk="1" fontAlgn="auto" latinLnBrk="0" hangingPunct="1">
              <a:lnSpc>
                <a:spcPct val="100000"/>
              </a:lnSpc>
              <a:spcBef>
                <a:spcPts val="0"/>
              </a:spcBef>
              <a:spcAft>
                <a:spcPts val="0"/>
              </a:spcAft>
              <a:buClrTx/>
              <a:buSzTx/>
              <a:buFontTx/>
              <a:buNone/>
              <a:tabLst/>
              <a:defRPr/>
            </a:pPr>
            <a:r>
              <a:rPr kumimoji="1" lang="en-US" altLang="ja-JP"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Ⅱ</a:t>
            </a:r>
            <a:r>
              <a:rPr kumimoji="1" lang="ja-JP" altLang="en-US"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区分</a:t>
            </a:r>
            <a:r>
              <a:rPr kumimoji="1" lang="en-US" altLang="ja-JP"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146" name="テキスト ボックス 145">
            <a:extLst>
              <a:ext uri="{FF2B5EF4-FFF2-40B4-BE49-F238E27FC236}">
                <a16:creationId xmlns:a16="http://schemas.microsoft.com/office/drawing/2014/main" id="{32ED83DE-E3CF-277B-8897-3FF0ED3637D4}"/>
              </a:ext>
            </a:extLst>
          </p:cNvPr>
          <p:cNvSpPr txBox="1"/>
          <p:nvPr/>
        </p:nvSpPr>
        <p:spPr>
          <a:xfrm>
            <a:off x="7855774" y="3909229"/>
            <a:ext cx="820756" cy="345159"/>
          </a:xfrm>
          <a:prstGeom prst="rect">
            <a:avLst/>
          </a:prstGeom>
          <a:noFill/>
        </p:spPr>
        <p:txBody>
          <a:bodyPr wrap="square" rtlCol="0">
            <a:sp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380</a:t>
            </a:r>
            <a:r>
              <a:rPr kumimoji="1" lang="ja-JP" altLang="en-US" sz="643"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643"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326578" rtl="0" eaLnBrk="1" fontAlgn="auto" latinLnBrk="0" hangingPunct="1">
              <a:lnSpc>
                <a:spcPct val="100000"/>
              </a:lnSpc>
              <a:spcBef>
                <a:spcPts val="0"/>
              </a:spcBef>
              <a:spcAft>
                <a:spcPts val="0"/>
              </a:spcAft>
              <a:buClrTx/>
              <a:buSzTx/>
              <a:buFontTx/>
              <a:buNone/>
              <a:tabLst/>
              <a:defRPr/>
            </a:pPr>
            <a:r>
              <a:rPr kumimoji="1" lang="en-US" altLang="ja-JP"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Ⅲ</a:t>
            </a:r>
            <a:r>
              <a:rPr kumimoji="1" lang="ja-JP" altLang="en-US"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区分</a:t>
            </a:r>
            <a:r>
              <a:rPr kumimoji="1" lang="en-US" altLang="ja-JP"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pic>
        <p:nvPicPr>
          <p:cNvPr id="147" name="図 146">
            <a:extLst>
              <a:ext uri="{FF2B5EF4-FFF2-40B4-BE49-F238E27FC236}">
                <a16:creationId xmlns:a16="http://schemas.microsoft.com/office/drawing/2014/main" id="{933614AD-44FF-A5A9-438C-934278AE371C}"/>
              </a:ext>
            </a:extLst>
          </p:cNvPr>
          <p:cNvPicPr>
            <a:picLocks noChangeAspect="1"/>
          </p:cNvPicPr>
          <p:nvPr/>
        </p:nvPicPr>
        <p:blipFill>
          <a:blip r:embed="rId6" cstate="print">
            <a:extLst>
              <a:ext uri="{28A0092B-C50C-407E-A947-70E740481C1C}">
                <a14:useLocalDpi xmlns:a14="http://schemas.microsoft.com/office/drawing/2010/main" val="0"/>
              </a:ext>
            </a:extLst>
          </a:blip>
          <a:srcRect b="-3586"/>
          <a:stretch>
            <a:fillRect/>
          </a:stretch>
        </p:blipFill>
        <p:spPr>
          <a:xfrm>
            <a:off x="8650867" y="5352893"/>
            <a:ext cx="752435" cy="2277352"/>
          </a:xfrm>
          <a:custGeom>
            <a:avLst/>
            <a:gdLst>
              <a:gd name="connsiteX0" fmla="*/ 118900 w 1053409"/>
              <a:gd name="connsiteY0" fmla="*/ 3077913 h 3188293"/>
              <a:gd name="connsiteX1" fmla="*/ 1024755 w 1053409"/>
              <a:gd name="connsiteY1" fmla="*/ 3077913 h 3188293"/>
              <a:gd name="connsiteX2" fmla="*/ 1024755 w 1053409"/>
              <a:gd name="connsiteY2" fmla="*/ 3188293 h 3188293"/>
              <a:gd name="connsiteX3" fmla="*/ 118900 w 1053409"/>
              <a:gd name="connsiteY3" fmla="*/ 3188293 h 3188293"/>
              <a:gd name="connsiteX4" fmla="*/ 0 w 1053409"/>
              <a:gd name="connsiteY4" fmla="*/ 0 h 3188293"/>
              <a:gd name="connsiteX5" fmla="*/ 1053409 w 1053409"/>
              <a:gd name="connsiteY5" fmla="*/ 0 h 3188293"/>
              <a:gd name="connsiteX6" fmla="*/ 1053409 w 1053409"/>
              <a:gd name="connsiteY6" fmla="*/ 3077913 h 3188293"/>
              <a:gd name="connsiteX7" fmla="*/ 1024755 w 1053409"/>
              <a:gd name="connsiteY7" fmla="*/ 3077913 h 3188293"/>
              <a:gd name="connsiteX8" fmla="*/ 1024755 w 1053409"/>
              <a:gd name="connsiteY8" fmla="*/ 1818338 h 3188293"/>
              <a:gd name="connsiteX9" fmla="*/ 118900 w 1053409"/>
              <a:gd name="connsiteY9" fmla="*/ 1818338 h 3188293"/>
              <a:gd name="connsiteX10" fmla="*/ 118900 w 1053409"/>
              <a:gd name="connsiteY10" fmla="*/ 3077913 h 3188293"/>
              <a:gd name="connsiteX11" fmla="*/ 0 w 1053409"/>
              <a:gd name="connsiteY11" fmla="*/ 3077913 h 31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3409" h="3188293">
                <a:moveTo>
                  <a:pt x="118900" y="3077913"/>
                </a:moveTo>
                <a:lnTo>
                  <a:pt x="1024755" y="3077913"/>
                </a:lnTo>
                <a:lnTo>
                  <a:pt x="1024755" y="3188293"/>
                </a:lnTo>
                <a:lnTo>
                  <a:pt x="118900" y="3188293"/>
                </a:lnTo>
                <a:close/>
                <a:moveTo>
                  <a:pt x="0" y="0"/>
                </a:moveTo>
                <a:lnTo>
                  <a:pt x="1053409" y="0"/>
                </a:lnTo>
                <a:lnTo>
                  <a:pt x="1053409" y="3077913"/>
                </a:lnTo>
                <a:lnTo>
                  <a:pt x="1024755" y="3077913"/>
                </a:lnTo>
                <a:lnTo>
                  <a:pt x="1024755" y="1818338"/>
                </a:lnTo>
                <a:lnTo>
                  <a:pt x="118900" y="1818338"/>
                </a:lnTo>
                <a:lnTo>
                  <a:pt x="118900" y="3077913"/>
                </a:lnTo>
                <a:lnTo>
                  <a:pt x="0" y="3077913"/>
                </a:lnTo>
                <a:close/>
              </a:path>
            </a:pathLst>
          </a:custGeom>
        </p:spPr>
      </p:pic>
      <p:sp>
        <p:nvSpPr>
          <p:cNvPr id="152" name="テキスト ボックス 151">
            <a:extLst>
              <a:ext uri="{FF2B5EF4-FFF2-40B4-BE49-F238E27FC236}">
                <a16:creationId xmlns:a16="http://schemas.microsoft.com/office/drawing/2014/main" id="{46B6A4CB-3DB8-46D3-F2C0-E82A77A33D3F}"/>
              </a:ext>
            </a:extLst>
          </p:cNvPr>
          <p:cNvSpPr txBox="1"/>
          <p:nvPr/>
        </p:nvSpPr>
        <p:spPr>
          <a:xfrm>
            <a:off x="8738691" y="3037809"/>
            <a:ext cx="560466" cy="422167"/>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536"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自分が支援の対象になるか調べてみよう。</a:t>
            </a:r>
            <a:endParaRPr kumimoji="1" lang="en-US" altLang="ja-JP" sz="536"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5" name="テキスト ボックス 154">
            <a:extLst>
              <a:ext uri="{FF2B5EF4-FFF2-40B4-BE49-F238E27FC236}">
                <a16:creationId xmlns:a16="http://schemas.microsoft.com/office/drawing/2014/main" id="{AF0017F7-34E4-844A-72ED-D54D2130D741}"/>
              </a:ext>
            </a:extLst>
          </p:cNvPr>
          <p:cNvSpPr txBox="1"/>
          <p:nvPr/>
        </p:nvSpPr>
        <p:spPr>
          <a:xfrm>
            <a:off x="5200624" y="1489470"/>
            <a:ext cx="3206006" cy="246221"/>
          </a:xfrm>
          <a:prstGeom prst="rect">
            <a:avLst/>
          </a:prstGeom>
          <a:noFill/>
        </p:spPr>
        <p:txBody>
          <a:bodyPr wrap="none" lIns="0" rIns="0"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世帯収入に応じた３段階の基準で支援額が決まります。</a:t>
            </a:r>
          </a:p>
        </p:txBody>
      </p:sp>
      <p:pic>
        <p:nvPicPr>
          <p:cNvPr id="156" name="図 155">
            <a:extLst>
              <a:ext uri="{FF2B5EF4-FFF2-40B4-BE49-F238E27FC236}">
                <a16:creationId xmlns:a16="http://schemas.microsoft.com/office/drawing/2014/main" id="{BFD6D914-0D4A-0E35-6684-5AF89622D1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3286" y="2513555"/>
            <a:ext cx="565653" cy="565653"/>
          </a:xfrm>
          <a:prstGeom prst="rect">
            <a:avLst/>
          </a:prstGeom>
        </p:spPr>
      </p:pic>
      <p:sp>
        <p:nvSpPr>
          <p:cNvPr id="157" name="テキスト ボックス 156">
            <a:extLst>
              <a:ext uri="{FF2B5EF4-FFF2-40B4-BE49-F238E27FC236}">
                <a16:creationId xmlns:a16="http://schemas.microsoft.com/office/drawing/2014/main" id="{1C04A406-35EE-1A9A-4833-2F05F12B21E5}"/>
              </a:ext>
            </a:extLst>
          </p:cNvPr>
          <p:cNvSpPr txBox="1"/>
          <p:nvPr/>
        </p:nvSpPr>
        <p:spPr>
          <a:xfrm>
            <a:off x="8720036" y="2282702"/>
            <a:ext cx="630000" cy="197875"/>
          </a:xfrm>
          <a:prstGeom prst="rect">
            <a:avLst/>
          </a:prstGeom>
          <a:noFill/>
        </p:spPr>
        <p:txBody>
          <a:bodyPr wrap="square" lIns="0" tIns="0" rIns="0" bIns="0" rtlCol="0">
            <a:spAutoFit/>
          </a:bodyPr>
          <a:lstStyle/>
          <a:p>
            <a:pPr marL="0" marR="0" lvl="0" indent="0" algn="dist" defTabSz="326578" rtl="0" eaLnBrk="1" fontAlgn="auto" latinLnBrk="0" hangingPunct="1">
              <a:lnSpc>
                <a:spcPct val="100000"/>
              </a:lnSpc>
              <a:spcBef>
                <a:spcPts val="0"/>
              </a:spcBef>
              <a:spcAft>
                <a:spcPts val="0"/>
              </a:spcAft>
              <a:buClrTx/>
              <a:buSzTx/>
              <a:buFontTx/>
              <a:buNone/>
              <a:tabLst/>
              <a:defRPr/>
            </a:pPr>
            <a:r>
              <a:rPr kumimoji="1" lang="ja-JP" altLang="en-US" sz="643"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rPr>
              <a:t>進学資金</a:t>
            </a:r>
            <a:endParaRPr kumimoji="1" lang="en-US" altLang="ja-JP" sz="643"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dist" defTabSz="326578" rtl="0" eaLnBrk="1" fontAlgn="auto" latinLnBrk="0" hangingPunct="1">
              <a:lnSpc>
                <a:spcPct val="100000"/>
              </a:lnSpc>
              <a:spcBef>
                <a:spcPts val="0"/>
              </a:spcBef>
              <a:spcAft>
                <a:spcPts val="0"/>
              </a:spcAft>
              <a:buClrTx/>
              <a:buSzTx/>
              <a:buFontTx/>
              <a:buNone/>
              <a:tabLst/>
              <a:defRPr/>
            </a:pPr>
            <a:r>
              <a:rPr kumimoji="1" lang="ja-JP" altLang="en-US" sz="643"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rPr>
              <a:t>シミュレーター</a:t>
            </a:r>
            <a:endParaRPr kumimoji="1" lang="en-US" altLang="ja-JP" sz="643" b="1" i="0" u="none" strike="noStrike" kern="1200" cap="none" spc="0" normalizeH="0" baseline="0" noProof="0" dirty="0">
              <a:ln>
                <a:noFill/>
              </a:ln>
              <a:solidFill>
                <a:srgbClr val="3883C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8" name="正方形/長方形 157">
            <a:extLst>
              <a:ext uri="{FF2B5EF4-FFF2-40B4-BE49-F238E27FC236}">
                <a16:creationId xmlns:a16="http://schemas.microsoft.com/office/drawing/2014/main" id="{AE87AB54-9B37-2261-BD90-D99AF2C455BF}"/>
              </a:ext>
            </a:extLst>
          </p:cNvPr>
          <p:cNvSpPr/>
          <p:nvPr/>
        </p:nvSpPr>
        <p:spPr>
          <a:xfrm>
            <a:off x="4677546" y="6433267"/>
            <a:ext cx="91279" cy="76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160" name="図 159">
            <a:extLst>
              <a:ext uri="{FF2B5EF4-FFF2-40B4-BE49-F238E27FC236}">
                <a16:creationId xmlns:a16="http://schemas.microsoft.com/office/drawing/2014/main" id="{7DFE57CA-0141-97B9-DC72-F3AEEC72ED22}"/>
              </a:ext>
            </a:extLst>
          </p:cNvPr>
          <p:cNvPicPr>
            <a:picLocks noChangeAspect="1"/>
          </p:cNvPicPr>
          <p:nvPr/>
        </p:nvPicPr>
        <p:blipFill>
          <a:blip r:embed="rId8"/>
          <a:stretch>
            <a:fillRect/>
          </a:stretch>
        </p:blipFill>
        <p:spPr>
          <a:xfrm>
            <a:off x="8650867" y="286094"/>
            <a:ext cx="1152796" cy="1162720"/>
          </a:xfrm>
          <a:prstGeom prst="rect">
            <a:avLst/>
          </a:prstGeom>
        </p:spPr>
      </p:pic>
      <p:sp>
        <p:nvSpPr>
          <p:cNvPr id="165" name="テキスト ボックス 164">
            <a:extLst>
              <a:ext uri="{FF2B5EF4-FFF2-40B4-BE49-F238E27FC236}">
                <a16:creationId xmlns:a16="http://schemas.microsoft.com/office/drawing/2014/main" id="{3863081B-FF98-D56F-A005-8E8530351FAB}"/>
              </a:ext>
            </a:extLst>
          </p:cNvPr>
          <p:cNvSpPr txBox="1"/>
          <p:nvPr/>
        </p:nvSpPr>
        <p:spPr>
          <a:xfrm>
            <a:off x="432586" y="23828"/>
            <a:ext cx="3534540" cy="337721"/>
          </a:xfrm>
          <a:prstGeom prst="rect">
            <a:avLst/>
          </a:prstGeom>
          <a:noFill/>
        </p:spPr>
        <p:txBody>
          <a:bodyPr wrap="square" rtlCol="0">
            <a:spAutoFit/>
          </a:bodyPr>
          <a:lstStyle/>
          <a:p>
            <a:pPr marL="0" marR="0" lvl="0" indent="0" algn="l" defTabSz="326578" rtl="0" eaLnBrk="1" fontAlgn="auto" latinLnBrk="0" hangingPunct="1">
              <a:lnSpc>
                <a:spcPct val="130000"/>
              </a:lnSpc>
              <a:spcBef>
                <a:spcPts val="0"/>
              </a:spcBef>
              <a:spcAft>
                <a:spcPts val="0"/>
              </a:spcAft>
              <a:buClrTx/>
              <a:buSzTx/>
              <a:buFontTx/>
              <a:buNone/>
              <a:tabLst/>
              <a:defRPr/>
            </a:pPr>
            <a:r>
              <a:rPr kumimoji="1" lang="ja-JP" altLang="en-US" sz="1429"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高等教育の修学支援新制度</a:t>
            </a:r>
            <a:endParaRPr kumimoji="1" lang="en-US" altLang="ja-JP" sz="1429" b="1" i="0" u="none" strike="sng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 name="テキスト ボックス 2">
            <a:extLst>
              <a:ext uri="{FF2B5EF4-FFF2-40B4-BE49-F238E27FC236}">
                <a16:creationId xmlns:a16="http://schemas.microsoft.com/office/drawing/2014/main" id="{E55393AB-00B6-5749-B317-665F240B7BC4}"/>
              </a:ext>
            </a:extLst>
          </p:cNvPr>
          <p:cNvSpPr txBox="1"/>
          <p:nvPr/>
        </p:nvSpPr>
        <p:spPr>
          <a:xfrm>
            <a:off x="741408" y="4107236"/>
            <a:ext cx="4059516" cy="389145"/>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1" lang="en-US" altLang="ja-JP"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生活保護世帯や社会的養護を必要とする者（児童養護施設や里親のもとで養育されていた者等）も対象</a:t>
            </a:r>
            <a:endParaRPr kumimoji="1" lang="en-US" altLang="ja-JP"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・生活保護世帯の出身者は、父母が生活扶助を受けていれば非課税世帯として支援対象</a:t>
            </a:r>
            <a:endParaRPr kumimoji="1" lang="en-US" altLang="ja-JP"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・社会的養護を必要とする者は、本人の所得のみで判定し低所得であれば支援対象</a:t>
            </a:r>
            <a:endParaRPr kumimoji="1" lang="en-US" altLang="ja-JP" sz="643" b="0" i="0" u="none" strike="noStrike" kern="1200" cap="none" spc="0" normalizeH="0" baseline="0" noProof="0" dirty="0">
              <a:ln>
                <a:noFill/>
              </a:ln>
              <a:solidFill>
                <a:srgbClr val="EB5532"/>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テキスト ボックス 3">
            <a:extLst>
              <a:ext uri="{FF2B5EF4-FFF2-40B4-BE49-F238E27FC236}">
                <a16:creationId xmlns:a16="http://schemas.microsoft.com/office/drawing/2014/main" id="{2AC6DC30-12EA-79BB-66FD-90460102D7B8}"/>
              </a:ext>
            </a:extLst>
          </p:cNvPr>
          <p:cNvSpPr txBox="1"/>
          <p:nvPr/>
        </p:nvSpPr>
        <p:spPr>
          <a:xfrm>
            <a:off x="2532076" y="3264433"/>
            <a:ext cx="300671" cy="276999"/>
          </a:xfrm>
          <a:prstGeom prst="rect">
            <a:avLst/>
          </a:prstGeom>
          <a:noFill/>
        </p:spPr>
        <p:txBody>
          <a:bodyPr wrap="square" lIns="0" rIns="0" rtlCol="0">
            <a:sp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テキスト ボックス 1">
            <a:extLst>
              <a:ext uri="{FF2B5EF4-FFF2-40B4-BE49-F238E27FC236}">
                <a16:creationId xmlns:a16="http://schemas.microsoft.com/office/drawing/2014/main" id="{FB0D333D-5647-EBC6-6CC5-EC77784EA17A}"/>
              </a:ext>
            </a:extLst>
          </p:cNvPr>
          <p:cNvSpPr txBox="1"/>
          <p:nvPr/>
        </p:nvSpPr>
        <p:spPr>
          <a:xfrm>
            <a:off x="7818200" y="9200"/>
            <a:ext cx="2019874" cy="307777"/>
          </a:xfrm>
          <a:prstGeom prst="rect">
            <a:avLst/>
          </a:prstGeom>
          <a:noFill/>
          <a:ln>
            <a:solidFill>
              <a:schemeClr val="tx1"/>
            </a:solidFill>
          </a:ln>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rPr>
              <a:t> 学校関係者向け資料②</a:t>
            </a:r>
          </a:p>
        </p:txBody>
      </p:sp>
    </p:spTree>
    <p:extLst>
      <p:ext uri="{BB962C8B-B14F-4D97-AF65-F5344CB8AC3E}">
        <p14:creationId xmlns:p14="http://schemas.microsoft.com/office/powerpoint/2010/main" val="4040690097"/>
      </p:ext>
    </p:extLst>
  </p:cSld>
  <p:clrMapOvr>
    <a:masterClrMapping/>
  </p:clrMapOvr>
</p:sld>
</file>

<file path=ppt/theme/theme1.xml><?xml version="1.0" encoding="utf-8"?>
<a:theme xmlns:a="http://schemas.openxmlformats.org/drawingml/2006/main" name="4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40000"/>
            <a:lumOff val="60000"/>
          </a:schemeClr>
        </a:solidFill>
        <a:ln>
          <a:solidFill>
            <a:srgbClr val="7030A0"/>
          </a:solidFill>
        </a:ln>
      </a:spPr>
      <a:bodyPr anchor="ctr" anchorCtr="1"/>
      <a:lstStyle>
        <a:defPPr algn="ctr" fontAlgn="auto">
          <a:spcBef>
            <a:spcPts val="0"/>
          </a:spcBef>
          <a:spcAft>
            <a:spcPts val="0"/>
          </a:spcAft>
          <a:defRPr sz="20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5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40000"/>
            <a:lumOff val="60000"/>
          </a:schemeClr>
        </a:solidFill>
        <a:ln>
          <a:solidFill>
            <a:srgbClr val="7030A0"/>
          </a:solidFill>
        </a:ln>
      </a:spPr>
      <a:bodyPr anchor="ctr" anchorCtr="1"/>
      <a:lstStyle>
        <a:defPPr algn="ctr" fontAlgn="auto">
          <a:spcBef>
            <a:spcPts val="0"/>
          </a:spcBef>
          <a:spcAft>
            <a:spcPts val="0"/>
          </a:spcAft>
          <a:defRPr sz="20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40000"/>
            <a:lumOff val="60000"/>
          </a:schemeClr>
        </a:solidFill>
        <a:ln>
          <a:solidFill>
            <a:srgbClr val="7030A0"/>
          </a:solidFill>
        </a:ln>
      </a:spPr>
      <a:bodyPr rtlCol="0" anchor="ctr" anchorCtr="1"/>
      <a:lstStyle>
        <a:defPPr algn="ctr" fontAlgn="auto">
          <a:spcBef>
            <a:spcPts val="0"/>
          </a:spcBef>
          <a:spcAft>
            <a:spcPts val="0"/>
          </a:spcAft>
          <a:defRPr kumimoji="1" sz="20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2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40000"/>
            <a:lumOff val="60000"/>
          </a:schemeClr>
        </a:solidFill>
        <a:ln>
          <a:solidFill>
            <a:srgbClr val="7030A0"/>
          </a:solidFill>
        </a:ln>
      </a:spPr>
      <a:bodyPr anchor="ctr" anchorCtr="1"/>
      <a:lstStyle>
        <a:defPPr algn="ctr" fontAlgn="auto">
          <a:spcBef>
            <a:spcPts val="0"/>
          </a:spcBef>
          <a:spcAft>
            <a:spcPts val="0"/>
          </a:spcAft>
          <a:defRPr sz="20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15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36172</TotalTime>
  <Words>1791</Words>
  <Application>Microsoft Office PowerPoint</Application>
  <PresentationFormat>A4 210 x 297 mm</PresentationFormat>
  <Paragraphs>217</Paragraphs>
  <Slides>4</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6</vt:i4>
      </vt:variant>
      <vt:variant>
        <vt:lpstr>スライド タイトル</vt:lpstr>
      </vt:variant>
      <vt:variant>
        <vt:i4>4</vt:i4>
      </vt:variant>
    </vt:vector>
  </HeadingPairs>
  <TitlesOfParts>
    <vt:vector size="21" baseType="lpstr">
      <vt:lpstr>HGP創英角ｺﾞｼｯｸUB</vt:lpstr>
      <vt:lpstr>HGP創英角ﾎﾟｯﾌﾟ体</vt:lpstr>
      <vt:lpstr>HGS創英角ｺﾞｼｯｸUB</vt:lpstr>
      <vt:lpstr>HG丸ｺﾞｼｯｸM-PRO</vt:lpstr>
      <vt:lpstr>ＭＳ Ｐゴシック</vt:lpstr>
      <vt:lpstr>メイリオ</vt:lpstr>
      <vt:lpstr>游ゴシック</vt:lpstr>
      <vt:lpstr>游ゴシック Light</vt:lpstr>
      <vt:lpstr>Arial</vt:lpstr>
      <vt:lpstr>Calibri</vt:lpstr>
      <vt:lpstr>Calibri Light</vt:lpstr>
      <vt:lpstr>4_Office テーマ</vt:lpstr>
      <vt:lpstr>5_Office テーマ</vt:lpstr>
      <vt:lpstr>blank</vt:lpstr>
      <vt:lpstr>10_Office テーマ</vt:lpstr>
      <vt:lpstr>22_Office テーマ</vt:lpstr>
      <vt:lpstr>15_Office テーマ</vt:lpstr>
      <vt:lpstr>お金の心配なく大学や専門学校などで学びたいみなさんへ</vt:lpstr>
      <vt:lpstr>お金の心配なく大学や専門学校で学びたい生徒のみなさんへ</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お金の心配なく大学や専門学校などで学びたいみなさんへ</dc:title>
  <cp:lastModifiedBy>oa</cp:lastModifiedBy>
  <cp:revision>1</cp:revision>
  <cp:lastPrinted>2023-05-26T04:21:49Z</cp:lastPrinted>
  <dcterms:created xsi:type="dcterms:W3CDTF">2018-05-02T04:24:37Z</dcterms:created>
  <dcterms:modified xsi:type="dcterms:W3CDTF">2023-06-29T07:58:20Z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2022-01-24T09:25:14Z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97c696da-4f39-4856-be6c-6a17b2ef8bff</vt:lpwstr>
  </property>
  <property fmtid="{D5CDD505-2E9C-101B-9397-08002B2CF9AE}" pid="8" name="MSIP_Label_d899a617-f30e-4fb8-b81c-fb6d0b94ac5b_ContentBits">
    <vt:lpwstr>0</vt:lpwstr>
  </property>
</Properties>
</file>